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9" r:id="rId2"/>
    <p:sldId id="370" r:id="rId3"/>
    <p:sldId id="371" r:id="rId4"/>
    <p:sldId id="372" r:id="rId5"/>
    <p:sldId id="373" r:id="rId6"/>
    <p:sldId id="369" r:id="rId7"/>
    <p:sldId id="374" r:id="rId8"/>
    <p:sldId id="375" r:id="rId9"/>
    <p:sldId id="347" r:id="rId10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0">
          <p15:clr>
            <a:srgbClr val="A4A3A4"/>
          </p15:clr>
        </p15:guide>
        <p15:guide id="2" orient="horz" pos="973">
          <p15:clr>
            <a:srgbClr val="A4A3A4"/>
          </p15:clr>
        </p15:guide>
        <p15:guide id="3" orient="horz" pos="401">
          <p15:clr>
            <a:srgbClr val="A4A3A4"/>
          </p15:clr>
        </p15:guide>
        <p15:guide id="4" pos="5563">
          <p15:clr>
            <a:srgbClr val="A4A3A4"/>
          </p15:clr>
        </p15:guide>
        <p15:guide id="5" pos="196">
          <p15:clr>
            <a:srgbClr val="A4A3A4"/>
          </p15:clr>
        </p15:guide>
        <p15:guide id="6" pos="2211">
          <p15:clr>
            <a:srgbClr val="A4A3A4"/>
          </p15:clr>
        </p15:guide>
        <p15:guide id="7" pos="20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09">
          <p15:clr>
            <a:srgbClr val="A4A3A4"/>
          </p15:clr>
        </p15:guide>
        <p15:guide id="4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38938" autoAdjust="0"/>
  </p:normalViewPr>
  <p:slideViewPr>
    <p:cSldViewPr snapToGrid="0" snapToObjects="1">
      <p:cViewPr varScale="1">
        <p:scale>
          <a:sx n="126" d="100"/>
          <a:sy n="126" d="100"/>
        </p:scale>
        <p:origin x="1240" y="200"/>
      </p:cViewPr>
      <p:guideLst>
        <p:guide orient="horz" pos="3920"/>
        <p:guide orient="horz" pos="973"/>
        <p:guide orient="horz" pos="401"/>
        <p:guide pos="5563"/>
        <p:guide pos="196"/>
        <p:guide pos="2211"/>
        <p:guide pos="20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8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-2418" y="-120"/>
      </p:cViewPr>
      <p:guideLst>
        <p:guide orient="horz" pos="2880"/>
        <p:guide pos="2160"/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D4127D1-1DA3-FD4C-899D-F10D46045E7A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85795F32-C039-324C-AEA0-2B598138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336800-F8B2-3E47-A373-388DE3582F91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A6F4022-7AF7-B44C-87BB-B0E6322D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0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86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90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5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6" name="Rectangle 59"/>
          <p:cNvSpPr/>
          <p:nvPr userDrawn="1"/>
        </p:nvSpPr>
        <p:spPr>
          <a:xfrm rot="20880000">
            <a:off x="7929743" y="3057228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814780" y="3842551"/>
                </a:moveTo>
                <a:lnTo>
                  <a:pt x="814780" y="3842551"/>
                </a:lnTo>
                <a:lnTo>
                  <a:pt x="68027" y="3683824"/>
                </a:lnTo>
                <a:close/>
                <a:moveTo>
                  <a:pt x="1631539" y="0"/>
                </a:moveTo>
                <a:lnTo>
                  <a:pt x="1592126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15"/>
          <p:cNvSpPr/>
          <p:nvPr userDrawn="1"/>
        </p:nvSpPr>
        <p:spPr>
          <a:xfrm rot="20880000">
            <a:off x="-110836" y="3902327"/>
            <a:ext cx="9760944" cy="3842552"/>
          </a:xfrm>
          <a:custGeom>
            <a:avLst/>
            <a:gdLst/>
            <a:ahLst/>
            <a:cxnLst/>
            <a:rect l="l" t="t" r="r" b="b"/>
            <a:pathLst>
              <a:path w="9760944" h="3842552">
                <a:moveTo>
                  <a:pt x="8129405" y="3669364"/>
                </a:moveTo>
                <a:lnTo>
                  <a:pt x="8129405" y="3669365"/>
                </a:lnTo>
                <a:lnTo>
                  <a:pt x="0" y="1941407"/>
                </a:lnTo>
                <a:lnTo>
                  <a:pt x="0" y="1941407"/>
                </a:lnTo>
                <a:close/>
                <a:moveTo>
                  <a:pt x="8129404" y="0"/>
                </a:moveTo>
                <a:lnTo>
                  <a:pt x="8129404" y="185426"/>
                </a:lnTo>
                <a:lnTo>
                  <a:pt x="373245" y="185427"/>
                </a:lnTo>
                <a:lnTo>
                  <a:pt x="412658" y="1"/>
                </a:lnTo>
                <a:close/>
                <a:moveTo>
                  <a:pt x="9760944" y="0"/>
                </a:moveTo>
                <a:lnTo>
                  <a:pt x="8944183" y="3842552"/>
                </a:lnTo>
                <a:lnTo>
                  <a:pt x="8944183" y="3842551"/>
                </a:lnTo>
                <a:lnTo>
                  <a:pt x="9760943" y="0"/>
                </a:lnTo>
                <a:close/>
                <a:moveTo>
                  <a:pt x="9760943" y="0"/>
                </a:moveTo>
                <a:lnTo>
                  <a:pt x="9760943" y="0"/>
                </a:lnTo>
                <a:lnTo>
                  <a:pt x="9372994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9963" y="4206875"/>
            <a:ext cx="5321300" cy="146304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9963" y="5674360"/>
            <a:ext cx="5321300" cy="54864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2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tx1"/>
          </a:solidFill>
        </p:grpSpPr>
        <p:sp>
          <p:nvSpPr>
            <p:cNvPr id="43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73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/>
          <p:cNvGrpSpPr>
            <a:grpSpLocks noChangeAspect="1"/>
          </p:cNvGrpSpPr>
          <p:nvPr userDrawn="1"/>
        </p:nvGrpSpPr>
        <p:grpSpPr>
          <a:xfrm>
            <a:off x="311150" y="3538340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2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9962" y="1910397"/>
            <a:ext cx="5321301" cy="3587433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4" name="Rectangle 59"/>
          <p:cNvSpPr/>
          <p:nvPr userDrawn="1"/>
        </p:nvSpPr>
        <p:spPr>
          <a:xfrm rot="20880000">
            <a:off x="7929743" y="335799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1631539" y="0"/>
                </a:moveTo>
                <a:lnTo>
                  <a:pt x="814780" y="3842551"/>
                </a:lnTo>
                <a:lnTo>
                  <a:pt x="814779" y="3842551"/>
                </a:lnTo>
                <a:lnTo>
                  <a:pt x="1068265" y="2649994"/>
                </a:lnTo>
                <a:lnTo>
                  <a:pt x="1592125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15"/>
          <p:cNvSpPr/>
          <p:nvPr userDrawn="1"/>
        </p:nvSpPr>
        <p:spPr>
          <a:xfrm rot="20880000">
            <a:off x="258332" y="1142097"/>
            <a:ext cx="9387699" cy="3842552"/>
          </a:xfrm>
          <a:custGeom>
            <a:avLst/>
            <a:gdLst/>
            <a:ahLst/>
            <a:cxnLst/>
            <a:rect l="l" t="t" r="r" b="b"/>
            <a:pathLst>
              <a:path w="9387699" h="3842552">
                <a:moveTo>
                  <a:pt x="7756159" y="0"/>
                </a:moveTo>
                <a:lnTo>
                  <a:pt x="7756159" y="185426"/>
                </a:lnTo>
                <a:lnTo>
                  <a:pt x="0" y="185427"/>
                </a:lnTo>
                <a:lnTo>
                  <a:pt x="39413" y="1"/>
                </a:lnTo>
                <a:close/>
                <a:moveTo>
                  <a:pt x="9387699" y="0"/>
                </a:moveTo>
                <a:lnTo>
                  <a:pt x="8570938" y="3842552"/>
                </a:lnTo>
                <a:lnTo>
                  <a:pt x="8570938" y="3842551"/>
                </a:lnTo>
                <a:lnTo>
                  <a:pt x="9387698" y="0"/>
                </a:lnTo>
                <a:lnTo>
                  <a:pt x="8999749" y="0"/>
                </a:lnTo>
                <a:close/>
              </a:path>
            </a:pathLst>
          </a:cu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1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82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93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Group 103"/>
          <p:cNvGrpSpPr>
            <a:grpSpLocks noChangeAspect="1"/>
          </p:cNvGrpSpPr>
          <p:nvPr userDrawn="1"/>
        </p:nvGrpSpPr>
        <p:grpSpPr>
          <a:xfrm>
            <a:off x="311150" y="816911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105" name="Freeform 104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135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9962" y="1910397"/>
            <a:ext cx="5321301" cy="3587433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4" name="Rectangle 59"/>
          <p:cNvSpPr/>
          <p:nvPr userDrawn="1"/>
        </p:nvSpPr>
        <p:spPr>
          <a:xfrm rot="20880000">
            <a:off x="7929743" y="335799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1631539" y="0"/>
                </a:moveTo>
                <a:lnTo>
                  <a:pt x="814780" y="3842551"/>
                </a:lnTo>
                <a:lnTo>
                  <a:pt x="814779" y="3842551"/>
                </a:lnTo>
                <a:lnTo>
                  <a:pt x="1068265" y="2649994"/>
                </a:lnTo>
                <a:lnTo>
                  <a:pt x="1592125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15"/>
          <p:cNvSpPr/>
          <p:nvPr userDrawn="1"/>
        </p:nvSpPr>
        <p:spPr>
          <a:xfrm rot="20880000">
            <a:off x="258332" y="1142097"/>
            <a:ext cx="9387699" cy="3842552"/>
          </a:xfrm>
          <a:custGeom>
            <a:avLst/>
            <a:gdLst/>
            <a:ahLst/>
            <a:cxnLst/>
            <a:rect l="l" t="t" r="r" b="b"/>
            <a:pathLst>
              <a:path w="9387699" h="3842552">
                <a:moveTo>
                  <a:pt x="7756159" y="0"/>
                </a:moveTo>
                <a:lnTo>
                  <a:pt x="7756159" y="185426"/>
                </a:lnTo>
                <a:lnTo>
                  <a:pt x="0" y="185427"/>
                </a:lnTo>
                <a:lnTo>
                  <a:pt x="39413" y="1"/>
                </a:lnTo>
                <a:close/>
                <a:moveTo>
                  <a:pt x="9387699" y="0"/>
                </a:moveTo>
                <a:lnTo>
                  <a:pt x="8570938" y="3842552"/>
                </a:lnTo>
                <a:lnTo>
                  <a:pt x="8570938" y="3842551"/>
                </a:lnTo>
                <a:lnTo>
                  <a:pt x="9387698" y="0"/>
                </a:lnTo>
                <a:lnTo>
                  <a:pt x="8999749" y="0"/>
                </a:lnTo>
                <a:close/>
              </a:path>
            </a:pathLst>
          </a:cu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1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82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93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Group 103"/>
          <p:cNvGrpSpPr>
            <a:grpSpLocks noChangeAspect="1"/>
          </p:cNvGrpSpPr>
          <p:nvPr userDrawn="1"/>
        </p:nvGrpSpPr>
        <p:grpSpPr>
          <a:xfrm>
            <a:off x="311150" y="816911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105" name="Freeform 104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834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9962" y="1910397"/>
            <a:ext cx="5321301" cy="3587433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3" name="Rectangle 59"/>
          <p:cNvSpPr/>
          <p:nvPr userDrawn="1"/>
        </p:nvSpPr>
        <p:spPr>
          <a:xfrm rot="20880000">
            <a:off x="7929743" y="335799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1631539" y="0"/>
                </a:moveTo>
                <a:lnTo>
                  <a:pt x="814780" y="3842551"/>
                </a:lnTo>
                <a:lnTo>
                  <a:pt x="814779" y="3842551"/>
                </a:lnTo>
                <a:lnTo>
                  <a:pt x="1068265" y="2649994"/>
                </a:lnTo>
                <a:lnTo>
                  <a:pt x="1592125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Rectangle 15"/>
          <p:cNvSpPr/>
          <p:nvPr userDrawn="1"/>
        </p:nvSpPr>
        <p:spPr>
          <a:xfrm rot="20880000">
            <a:off x="258332" y="1142097"/>
            <a:ext cx="9387699" cy="3842552"/>
          </a:xfrm>
          <a:custGeom>
            <a:avLst/>
            <a:gdLst/>
            <a:ahLst/>
            <a:cxnLst/>
            <a:rect l="l" t="t" r="r" b="b"/>
            <a:pathLst>
              <a:path w="9387699" h="3842552">
                <a:moveTo>
                  <a:pt x="7756159" y="0"/>
                </a:moveTo>
                <a:lnTo>
                  <a:pt x="7756159" y="185426"/>
                </a:lnTo>
                <a:lnTo>
                  <a:pt x="0" y="185427"/>
                </a:lnTo>
                <a:lnTo>
                  <a:pt x="39413" y="1"/>
                </a:lnTo>
                <a:close/>
                <a:moveTo>
                  <a:pt x="9387699" y="0"/>
                </a:moveTo>
                <a:lnTo>
                  <a:pt x="8570938" y="3842552"/>
                </a:lnTo>
                <a:lnTo>
                  <a:pt x="8570938" y="3842551"/>
                </a:lnTo>
                <a:lnTo>
                  <a:pt x="9387698" y="0"/>
                </a:lnTo>
                <a:lnTo>
                  <a:pt x="8999749" y="0"/>
                </a:lnTo>
                <a:close/>
              </a:path>
            </a:pathLst>
          </a:cu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1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92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103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4" name="Group 113"/>
          <p:cNvGrpSpPr>
            <a:grpSpLocks noChangeAspect="1"/>
          </p:cNvGrpSpPr>
          <p:nvPr userDrawn="1"/>
        </p:nvGrpSpPr>
        <p:grpSpPr>
          <a:xfrm>
            <a:off x="311150" y="816911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115" name="Freeform 114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960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1" name="Group 40"/>
          <p:cNvGrpSpPr>
            <a:grpSpLocks noChangeAspect="1"/>
          </p:cNvGrpSpPr>
          <p:nvPr userDrawn="1"/>
        </p:nvGrpSpPr>
        <p:grpSpPr>
          <a:xfrm>
            <a:off x="4002817" y="6389624"/>
            <a:ext cx="1138367" cy="301752"/>
            <a:chOff x="11113" y="3656013"/>
            <a:chExt cx="9109075" cy="2414588"/>
          </a:xfrm>
          <a:solidFill>
            <a:schemeClr val="bg2">
              <a:lumMod val="50000"/>
            </a:schemeClr>
          </a:solidFill>
        </p:grpSpPr>
        <p:sp>
          <p:nvSpPr>
            <p:cNvPr id="42" name="Freeform 41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835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40" name="Group 39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41" name="Freeform 40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9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61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/>
          <p:cNvGrpSpPr>
            <a:grpSpLocks noChangeAspect="1"/>
          </p:cNvGrpSpPr>
          <p:nvPr userDrawn="1"/>
        </p:nvGrpSpPr>
        <p:grpSpPr>
          <a:xfrm>
            <a:off x="4002817" y="6389624"/>
            <a:ext cx="1138367" cy="301752"/>
            <a:chOff x="11113" y="3656013"/>
            <a:chExt cx="9109075" cy="2414588"/>
          </a:xfrm>
          <a:solidFill>
            <a:schemeClr val="bg2">
              <a:lumMod val="50000"/>
            </a:schemeClr>
          </a:solidFill>
        </p:grpSpPr>
        <p:sp>
          <p:nvSpPr>
            <p:cNvPr id="76" name="Freeform 75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9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11150" y="1544638"/>
            <a:ext cx="8520235" cy="4678362"/>
          </a:xfrm>
          <a:noFill/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42" name="Group 41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43" name="Freeform 42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9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54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Group 76"/>
          <p:cNvGrpSpPr>
            <a:grpSpLocks noChangeAspect="1"/>
          </p:cNvGrpSpPr>
          <p:nvPr userDrawn="1"/>
        </p:nvGrpSpPr>
        <p:grpSpPr>
          <a:xfrm>
            <a:off x="4002817" y="6389624"/>
            <a:ext cx="1138367" cy="301752"/>
            <a:chOff x="11113" y="3656013"/>
            <a:chExt cx="9109075" cy="2414588"/>
          </a:xfrm>
          <a:solidFill>
            <a:schemeClr val="bg2">
              <a:lumMod val="50000"/>
            </a:schemeClr>
          </a:solidFill>
        </p:grpSpPr>
        <p:sp>
          <p:nvSpPr>
            <p:cNvPr id="78" name="Freeform 77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23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igh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544638"/>
            <a:ext cx="4136426" cy="46783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696421" y="1544638"/>
            <a:ext cx="4134842" cy="4678362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Image</a:t>
            </a:r>
            <a:endParaRPr lang="en-US"/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44" name="Freeform 43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55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>
            <a:grpSpLocks noChangeAspect="1"/>
          </p:cNvGrpSpPr>
          <p:nvPr userDrawn="1"/>
        </p:nvGrpSpPr>
        <p:grpSpPr>
          <a:xfrm>
            <a:off x="4002817" y="6389624"/>
            <a:ext cx="1138367" cy="301752"/>
            <a:chOff x="11113" y="3656013"/>
            <a:chExt cx="9109075" cy="2414588"/>
          </a:xfrm>
          <a:solidFill>
            <a:schemeClr val="bg2">
              <a:lumMod val="50000"/>
            </a:schemeClr>
          </a:solidFill>
        </p:grpSpPr>
        <p:sp>
          <p:nvSpPr>
            <p:cNvPr id="79" name="Freeform 78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2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f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84407"/>
            <a:ext cx="8518770" cy="770670"/>
          </a:xfrm>
        </p:spPr>
        <p:txBody>
          <a:bodyPr tIns="0" b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959" y="1544638"/>
            <a:ext cx="4136426" cy="4678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12615" y="1544638"/>
            <a:ext cx="4134842" cy="4678362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Image</a:t>
            </a:r>
            <a:endParaRPr lang="en-US"/>
          </a:p>
        </p:txBody>
      </p:sp>
      <p:grpSp>
        <p:nvGrpSpPr>
          <p:cNvPr id="43" name="Group 42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44" name="Freeform 43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55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>
            <a:grpSpLocks noChangeAspect="1"/>
          </p:cNvGrpSpPr>
          <p:nvPr userDrawn="1"/>
        </p:nvGrpSpPr>
        <p:grpSpPr>
          <a:xfrm>
            <a:off x="4002817" y="6389624"/>
            <a:ext cx="1138367" cy="301752"/>
            <a:chOff x="11113" y="3656013"/>
            <a:chExt cx="9109075" cy="2414588"/>
          </a:xfrm>
          <a:solidFill>
            <a:schemeClr val="bg2">
              <a:lumMod val="50000"/>
            </a:schemeClr>
          </a:solidFill>
        </p:grpSpPr>
        <p:sp>
          <p:nvSpPr>
            <p:cNvPr id="79" name="Freeform 78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03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671894"/>
            <a:ext cx="2561516" cy="256032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09962" y="636589"/>
            <a:ext cx="5321301" cy="55864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>
            <a:grpSpLocks noChangeAspect="1"/>
          </p:cNvGrpSpPr>
          <p:nvPr userDrawn="1"/>
        </p:nvGrpSpPr>
        <p:grpSpPr>
          <a:xfrm>
            <a:off x="4002817" y="6389624"/>
            <a:ext cx="1138367" cy="301752"/>
            <a:chOff x="11113" y="3656013"/>
            <a:chExt cx="9109075" cy="2414588"/>
          </a:xfrm>
          <a:solidFill>
            <a:schemeClr val="bg2">
              <a:lumMod val="50000"/>
            </a:schemeClr>
          </a:solidFill>
        </p:grpSpPr>
        <p:sp>
          <p:nvSpPr>
            <p:cNvPr id="44" name="Freeform 43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27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8" name="Group 37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45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50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72"/>
          <p:cNvGrpSpPr>
            <a:grpSpLocks noChangeAspect="1"/>
          </p:cNvGrpSpPr>
          <p:nvPr userDrawn="1"/>
        </p:nvGrpSpPr>
        <p:grpSpPr>
          <a:xfrm>
            <a:off x="4002817" y="6389624"/>
            <a:ext cx="1138367" cy="301752"/>
            <a:chOff x="11113" y="3656013"/>
            <a:chExt cx="9109075" cy="2414588"/>
          </a:xfrm>
          <a:solidFill>
            <a:schemeClr val="bg2">
              <a:lumMod val="50000"/>
            </a:schemeClr>
          </a:solidFill>
        </p:grpSpPr>
        <p:sp>
          <p:nvSpPr>
            <p:cNvPr id="74" name="Freeform 73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43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9" name="Rectangle 59"/>
          <p:cNvSpPr/>
          <p:nvPr userDrawn="1"/>
        </p:nvSpPr>
        <p:spPr>
          <a:xfrm rot="20880000">
            <a:off x="7929743" y="3057228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814780" y="3842551"/>
                </a:moveTo>
                <a:lnTo>
                  <a:pt x="814780" y="3842551"/>
                </a:lnTo>
                <a:lnTo>
                  <a:pt x="68027" y="3683824"/>
                </a:lnTo>
                <a:close/>
                <a:moveTo>
                  <a:pt x="1631539" y="0"/>
                </a:moveTo>
                <a:lnTo>
                  <a:pt x="1592126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Rectangle 15"/>
          <p:cNvSpPr/>
          <p:nvPr userDrawn="1"/>
        </p:nvSpPr>
        <p:spPr>
          <a:xfrm rot="20880000">
            <a:off x="-110836" y="3902327"/>
            <a:ext cx="9760944" cy="3842552"/>
          </a:xfrm>
          <a:custGeom>
            <a:avLst/>
            <a:gdLst/>
            <a:ahLst/>
            <a:cxnLst/>
            <a:rect l="l" t="t" r="r" b="b"/>
            <a:pathLst>
              <a:path w="9760944" h="3842552">
                <a:moveTo>
                  <a:pt x="8129405" y="3669364"/>
                </a:moveTo>
                <a:lnTo>
                  <a:pt x="8129405" y="3669365"/>
                </a:lnTo>
                <a:lnTo>
                  <a:pt x="0" y="1941407"/>
                </a:lnTo>
                <a:lnTo>
                  <a:pt x="0" y="1941407"/>
                </a:lnTo>
                <a:close/>
                <a:moveTo>
                  <a:pt x="8129404" y="0"/>
                </a:moveTo>
                <a:lnTo>
                  <a:pt x="8129404" y="185426"/>
                </a:lnTo>
                <a:lnTo>
                  <a:pt x="373245" y="185427"/>
                </a:lnTo>
                <a:lnTo>
                  <a:pt x="412658" y="1"/>
                </a:lnTo>
                <a:close/>
                <a:moveTo>
                  <a:pt x="9760944" y="0"/>
                </a:moveTo>
                <a:lnTo>
                  <a:pt x="8944183" y="3842552"/>
                </a:lnTo>
                <a:lnTo>
                  <a:pt x="8944183" y="3842551"/>
                </a:lnTo>
                <a:lnTo>
                  <a:pt x="9760943" y="0"/>
                </a:lnTo>
                <a:close/>
                <a:moveTo>
                  <a:pt x="9760943" y="0"/>
                </a:moveTo>
                <a:lnTo>
                  <a:pt x="9760943" y="0"/>
                </a:lnTo>
                <a:lnTo>
                  <a:pt x="9372994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9963" y="4206875"/>
            <a:ext cx="5321300" cy="146304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9963" y="5674360"/>
            <a:ext cx="5321300" cy="54864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2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tx1"/>
          </a:solidFill>
        </p:grpSpPr>
        <p:sp>
          <p:nvSpPr>
            <p:cNvPr id="43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Group 62"/>
          <p:cNvGrpSpPr>
            <a:grpSpLocks noChangeAspect="1"/>
          </p:cNvGrpSpPr>
          <p:nvPr userDrawn="1"/>
        </p:nvGrpSpPr>
        <p:grpSpPr>
          <a:xfrm>
            <a:off x="311150" y="3538340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64" name="Freeform 63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861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tx1"/>
          </a:solidFill>
        </p:grpSpPr>
        <p:sp>
          <p:nvSpPr>
            <p:cNvPr id="27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38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3" name="Group 72"/>
          <p:cNvGrpSpPr>
            <a:grpSpLocks noChangeAspect="1"/>
          </p:cNvGrpSpPr>
          <p:nvPr userDrawn="1"/>
        </p:nvGrpSpPr>
        <p:grpSpPr>
          <a:xfrm>
            <a:off x="1984802" y="2743994"/>
            <a:ext cx="5174397" cy="1371600"/>
            <a:chOff x="11113" y="3656013"/>
            <a:chExt cx="9109075" cy="2414588"/>
          </a:xfrm>
          <a:solidFill>
            <a:schemeClr val="tx1"/>
          </a:solidFill>
        </p:grpSpPr>
        <p:sp>
          <p:nvSpPr>
            <p:cNvPr id="74" name="Freeform 31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37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3187701" y="0"/>
            <a:ext cx="59563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671894"/>
            <a:ext cx="2561516" cy="256032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0" name="Group 39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41" name="Freeform 40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44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47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49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52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3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61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/>
          <p:cNvGrpSpPr>
            <a:grpSpLocks noChangeAspect="1"/>
          </p:cNvGrpSpPr>
          <p:nvPr userDrawn="1"/>
        </p:nvGrpSpPr>
        <p:grpSpPr>
          <a:xfrm>
            <a:off x="3917105" y="6389624"/>
            <a:ext cx="1309790" cy="301752"/>
            <a:chOff x="0" y="787400"/>
            <a:chExt cx="9144000" cy="2106613"/>
          </a:xfrm>
          <a:solidFill>
            <a:schemeClr val="bg2">
              <a:lumMod val="50000"/>
            </a:schemeClr>
          </a:solidFill>
        </p:grpSpPr>
        <p:sp>
          <p:nvSpPr>
            <p:cNvPr id="64" name="Freeform 5"/>
            <p:cNvSpPr>
              <a:spLocks/>
            </p:cNvSpPr>
            <p:nvPr userDrawn="1"/>
          </p:nvSpPr>
          <p:spPr bwMode="auto">
            <a:xfrm>
              <a:off x="7451725" y="1377950"/>
              <a:ext cx="269875" cy="957263"/>
            </a:xfrm>
            <a:custGeom>
              <a:avLst/>
              <a:gdLst>
                <a:gd name="T0" fmla="*/ 127 w 170"/>
                <a:gd name="T1" fmla="*/ 46 h 603"/>
                <a:gd name="T2" fmla="*/ 11 w 170"/>
                <a:gd name="T3" fmla="*/ 86 h 603"/>
                <a:gd name="T4" fmla="*/ 0 w 170"/>
                <a:gd name="T5" fmla="*/ 51 h 603"/>
                <a:gd name="T6" fmla="*/ 137 w 170"/>
                <a:gd name="T7" fmla="*/ 0 h 603"/>
                <a:gd name="T8" fmla="*/ 170 w 170"/>
                <a:gd name="T9" fmla="*/ 0 h 603"/>
                <a:gd name="T10" fmla="*/ 170 w 170"/>
                <a:gd name="T11" fmla="*/ 603 h 603"/>
                <a:gd name="T12" fmla="*/ 127 w 170"/>
                <a:gd name="T13" fmla="*/ 603 h 603"/>
                <a:gd name="T14" fmla="*/ 127 w 170"/>
                <a:gd name="T15" fmla="*/ 46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603">
                  <a:moveTo>
                    <a:pt x="127" y="46"/>
                  </a:moveTo>
                  <a:lnTo>
                    <a:pt x="11" y="86"/>
                  </a:lnTo>
                  <a:lnTo>
                    <a:pt x="0" y="51"/>
                  </a:lnTo>
                  <a:lnTo>
                    <a:pt x="137" y="0"/>
                  </a:lnTo>
                  <a:lnTo>
                    <a:pt x="170" y="0"/>
                  </a:lnTo>
                  <a:lnTo>
                    <a:pt x="170" y="603"/>
                  </a:lnTo>
                  <a:lnTo>
                    <a:pt x="127" y="603"/>
                  </a:lnTo>
                  <a:lnTo>
                    <a:pt x="12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6"/>
            <p:cNvSpPr>
              <a:spLocks noEditPoints="1"/>
            </p:cNvSpPr>
            <p:nvPr userDrawn="1"/>
          </p:nvSpPr>
          <p:spPr bwMode="auto">
            <a:xfrm>
              <a:off x="7929563" y="1368425"/>
              <a:ext cx="693738" cy="984250"/>
            </a:xfrm>
            <a:custGeom>
              <a:avLst/>
              <a:gdLst>
                <a:gd name="T0" fmla="*/ 391 w 437"/>
                <a:gd name="T1" fmla="*/ 407 h 620"/>
                <a:gd name="T2" fmla="*/ 374 w 437"/>
                <a:gd name="T3" fmla="*/ 353 h 620"/>
                <a:gd name="T4" fmla="*/ 335 w 437"/>
                <a:gd name="T5" fmla="*/ 311 h 620"/>
                <a:gd name="T6" fmla="*/ 279 w 437"/>
                <a:gd name="T7" fmla="*/ 285 h 620"/>
                <a:gd name="T8" fmla="*/ 230 w 437"/>
                <a:gd name="T9" fmla="*/ 278 h 620"/>
                <a:gd name="T10" fmla="*/ 161 w 437"/>
                <a:gd name="T11" fmla="*/ 291 h 620"/>
                <a:gd name="T12" fmla="*/ 109 w 437"/>
                <a:gd name="T13" fmla="*/ 325 h 620"/>
                <a:gd name="T14" fmla="*/ 74 w 437"/>
                <a:gd name="T15" fmla="*/ 373 h 620"/>
                <a:gd name="T16" fmla="*/ 62 w 437"/>
                <a:gd name="T17" fmla="*/ 427 h 620"/>
                <a:gd name="T18" fmla="*/ 66 w 437"/>
                <a:gd name="T19" fmla="*/ 460 h 620"/>
                <a:gd name="T20" fmla="*/ 90 w 437"/>
                <a:gd name="T21" fmla="*/ 514 h 620"/>
                <a:gd name="T22" fmla="*/ 135 w 437"/>
                <a:gd name="T23" fmla="*/ 554 h 620"/>
                <a:gd name="T24" fmla="*/ 197 w 437"/>
                <a:gd name="T25" fmla="*/ 577 h 620"/>
                <a:gd name="T26" fmla="*/ 249 w 437"/>
                <a:gd name="T27" fmla="*/ 578 h 620"/>
                <a:gd name="T28" fmla="*/ 312 w 437"/>
                <a:gd name="T29" fmla="*/ 561 h 620"/>
                <a:gd name="T30" fmla="*/ 358 w 437"/>
                <a:gd name="T31" fmla="*/ 522 h 620"/>
                <a:gd name="T32" fmla="*/ 385 w 437"/>
                <a:gd name="T33" fmla="*/ 470 h 620"/>
                <a:gd name="T34" fmla="*/ 76 w 437"/>
                <a:gd name="T35" fmla="*/ 559 h 620"/>
                <a:gd name="T36" fmla="*/ 43 w 437"/>
                <a:gd name="T37" fmla="*/ 520 h 620"/>
                <a:gd name="T38" fmla="*/ 19 w 437"/>
                <a:gd name="T39" fmla="*/ 471 h 620"/>
                <a:gd name="T40" fmla="*/ 4 w 437"/>
                <a:gd name="T41" fmla="*/ 407 h 620"/>
                <a:gd name="T42" fmla="*/ 0 w 437"/>
                <a:gd name="T43" fmla="*/ 324 h 620"/>
                <a:gd name="T44" fmla="*/ 10 w 437"/>
                <a:gd name="T45" fmla="*/ 227 h 620"/>
                <a:gd name="T46" fmla="*/ 51 w 437"/>
                <a:gd name="T47" fmla="*/ 117 h 620"/>
                <a:gd name="T48" fmla="*/ 101 w 437"/>
                <a:gd name="T49" fmla="*/ 56 h 620"/>
                <a:gd name="T50" fmla="*/ 142 w 437"/>
                <a:gd name="T51" fmla="*/ 25 h 620"/>
                <a:gd name="T52" fmla="*/ 190 w 437"/>
                <a:gd name="T53" fmla="*/ 7 h 620"/>
                <a:gd name="T54" fmla="*/ 243 w 437"/>
                <a:gd name="T55" fmla="*/ 0 h 620"/>
                <a:gd name="T56" fmla="*/ 314 w 437"/>
                <a:gd name="T57" fmla="*/ 10 h 620"/>
                <a:gd name="T58" fmla="*/ 397 w 437"/>
                <a:gd name="T59" fmla="*/ 54 h 620"/>
                <a:gd name="T60" fmla="*/ 371 w 437"/>
                <a:gd name="T61" fmla="*/ 89 h 620"/>
                <a:gd name="T62" fmla="*/ 299 w 437"/>
                <a:gd name="T63" fmla="*/ 50 h 620"/>
                <a:gd name="T64" fmla="*/ 240 w 437"/>
                <a:gd name="T65" fmla="*/ 40 h 620"/>
                <a:gd name="T66" fmla="*/ 197 w 437"/>
                <a:gd name="T67" fmla="*/ 46 h 620"/>
                <a:gd name="T68" fmla="*/ 159 w 437"/>
                <a:gd name="T69" fmla="*/ 62 h 620"/>
                <a:gd name="T70" fmla="*/ 97 w 437"/>
                <a:gd name="T71" fmla="*/ 124 h 620"/>
                <a:gd name="T72" fmla="*/ 58 w 437"/>
                <a:gd name="T73" fmla="*/ 217 h 620"/>
                <a:gd name="T74" fmla="*/ 44 w 437"/>
                <a:gd name="T75" fmla="*/ 334 h 620"/>
                <a:gd name="T76" fmla="*/ 61 w 437"/>
                <a:gd name="T77" fmla="*/ 326 h 620"/>
                <a:gd name="T78" fmla="*/ 99 w 437"/>
                <a:gd name="T79" fmla="*/ 284 h 620"/>
                <a:gd name="T80" fmla="*/ 146 w 437"/>
                <a:gd name="T81" fmla="*/ 256 h 620"/>
                <a:gd name="T82" fmla="*/ 200 w 437"/>
                <a:gd name="T83" fmla="*/ 241 h 620"/>
                <a:gd name="T84" fmla="*/ 252 w 437"/>
                <a:gd name="T85" fmla="*/ 240 h 620"/>
                <a:gd name="T86" fmla="*/ 328 w 437"/>
                <a:gd name="T87" fmla="*/ 260 h 620"/>
                <a:gd name="T88" fmla="*/ 389 w 437"/>
                <a:gd name="T89" fmla="*/ 303 h 620"/>
                <a:gd name="T90" fmla="*/ 428 w 437"/>
                <a:gd name="T91" fmla="*/ 364 h 620"/>
                <a:gd name="T92" fmla="*/ 437 w 437"/>
                <a:gd name="T93" fmla="*/ 422 h 620"/>
                <a:gd name="T94" fmla="*/ 429 w 437"/>
                <a:gd name="T95" fmla="*/ 483 h 620"/>
                <a:gd name="T96" fmla="*/ 391 w 437"/>
                <a:gd name="T97" fmla="*/ 550 h 620"/>
                <a:gd name="T98" fmla="*/ 329 w 437"/>
                <a:gd name="T99" fmla="*/ 597 h 620"/>
                <a:gd name="T100" fmla="*/ 250 w 437"/>
                <a:gd name="T101" fmla="*/ 619 h 620"/>
                <a:gd name="T102" fmla="*/ 183 w 437"/>
                <a:gd name="T103" fmla="*/ 615 h 620"/>
                <a:gd name="T104" fmla="*/ 106 w 437"/>
                <a:gd name="T105" fmla="*/ 584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7" h="620">
                  <a:moveTo>
                    <a:pt x="392" y="425"/>
                  </a:moveTo>
                  <a:lnTo>
                    <a:pt x="392" y="422"/>
                  </a:lnTo>
                  <a:lnTo>
                    <a:pt x="392" y="422"/>
                  </a:lnTo>
                  <a:lnTo>
                    <a:pt x="391" y="407"/>
                  </a:lnTo>
                  <a:lnTo>
                    <a:pt x="389" y="393"/>
                  </a:lnTo>
                  <a:lnTo>
                    <a:pt x="385" y="379"/>
                  </a:lnTo>
                  <a:lnTo>
                    <a:pt x="379" y="366"/>
                  </a:lnTo>
                  <a:lnTo>
                    <a:pt x="374" y="353"/>
                  </a:lnTo>
                  <a:lnTo>
                    <a:pt x="365" y="341"/>
                  </a:lnTo>
                  <a:lnTo>
                    <a:pt x="356" y="330"/>
                  </a:lnTo>
                  <a:lnTo>
                    <a:pt x="346" y="320"/>
                  </a:lnTo>
                  <a:lnTo>
                    <a:pt x="335" y="311"/>
                  </a:lnTo>
                  <a:lnTo>
                    <a:pt x="322" y="303"/>
                  </a:lnTo>
                  <a:lnTo>
                    <a:pt x="309" y="296"/>
                  </a:lnTo>
                  <a:lnTo>
                    <a:pt x="295" y="290"/>
                  </a:lnTo>
                  <a:lnTo>
                    <a:pt x="279" y="285"/>
                  </a:lnTo>
                  <a:lnTo>
                    <a:pt x="263" y="282"/>
                  </a:lnTo>
                  <a:lnTo>
                    <a:pt x="247" y="280"/>
                  </a:lnTo>
                  <a:lnTo>
                    <a:pt x="230" y="278"/>
                  </a:lnTo>
                  <a:lnTo>
                    <a:pt x="230" y="278"/>
                  </a:lnTo>
                  <a:lnTo>
                    <a:pt x="211" y="280"/>
                  </a:lnTo>
                  <a:lnTo>
                    <a:pt x="194" y="282"/>
                  </a:lnTo>
                  <a:lnTo>
                    <a:pt x="177" y="287"/>
                  </a:lnTo>
                  <a:lnTo>
                    <a:pt x="161" y="291"/>
                  </a:lnTo>
                  <a:lnTo>
                    <a:pt x="147" y="298"/>
                  </a:lnTo>
                  <a:lnTo>
                    <a:pt x="133" y="306"/>
                  </a:lnTo>
                  <a:lnTo>
                    <a:pt x="120" y="316"/>
                  </a:lnTo>
                  <a:lnTo>
                    <a:pt x="109" y="325"/>
                  </a:lnTo>
                  <a:lnTo>
                    <a:pt x="98" y="337"/>
                  </a:lnTo>
                  <a:lnTo>
                    <a:pt x="89" y="348"/>
                  </a:lnTo>
                  <a:lnTo>
                    <a:pt x="81" y="360"/>
                  </a:lnTo>
                  <a:lnTo>
                    <a:pt x="74" y="373"/>
                  </a:lnTo>
                  <a:lnTo>
                    <a:pt x="69" y="386"/>
                  </a:lnTo>
                  <a:lnTo>
                    <a:pt x="66" y="399"/>
                  </a:lnTo>
                  <a:lnTo>
                    <a:pt x="63" y="413"/>
                  </a:lnTo>
                  <a:lnTo>
                    <a:pt x="62" y="427"/>
                  </a:lnTo>
                  <a:lnTo>
                    <a:pt x="62" y="428"/>
                  </a:lnTo>
                  <a:lnTo>
                    <a:pt x="62" y="428"/>
                  </a:lnTo>
                  <a:lnTo>
                    <a:pt x="63" y="445"/>
                  </a:lnTo>
                  <a:lnTo>
                    <a:pt x="66" y="460"/>
                  </a:lnTo>
                  <a:lnTo>
                    <a:pt x="69" y="475"/>
                  </a:lnTo>
                  <a:lnTo>
                    <a:pt x="75" y="489"/>
                  </a:lnTo>
                  <a:lnTo>
                    <a:pt x="82" y="501"/>
                  </a:lnTo>
                  <a:lnTo>
                    <a:pt x="90" y="514"/>
                  </a:lnTo>
                  <a:lnTo>
                    <a:pt x="99" y="526"/>
                  </a:lnTo>
                  <a:lnTo>
                    <a:pt x="111" y="536"/>
                  </a:lnTo>
                  <a:lnTo>
                    <a:pt x="123" y="546"/>
                  </a:lnTo>
                  <a:lnTo>
                    <a:pt x="135" y="554"/>
                  </a:lnTo>
                  <a:lnTo>
                    <a:pt x="149" y="562"/>
                  </a:lnTo>
                  <a:lnTo>
                    <a:pt x="164" y="568"/>
                  </a:lnTo>
                  <a:lnTo>
                    <a:pt x="180" y="572"/>
                  </a:lnTo>
                  <a:lnTo>
                    <a:pt x="197" y="577"/>
                  </a:lnTo>
                  <a:lnTo>
                    <a:pt x="213" y="578"/>
                  </a:lnTo>
                  <a:lnTo>
                    <a:pt x="232" y="579"/>
                  </a:lnTo>
                  <a:lnTo>
                    <a:pt x="232" y="579"/>
                  </a:lnTo>
                  <a:lnTo>
                    <a:pt x="249" y="578"/>
                  </a:lnTo>
                  <a:lnTo>
                    <a:pt x="267" y="576"/>
                  </a:lnTo>
                  <a:lnTo>
                    <a:pt x="282" y="572"/>
                  </a:lnTo>
                  <a:lnTo>
                    <a:pt x="298" y="568"/>
                  </a:lnTo>
                  <a:lnTo>
                    <a:pt x="312" y="561"/>
                  </a:lnTo>
                  <a:lnTo>
                    <a:pt x="325" y="553"/>
                  </a:lnTo>
                  <a:lnTo>
                    <a:pt x="336" y="543"/>
                  </a:lnTo>
                  <a:lnTo>
                    <a:pt x="348" y="534"/>
                  </a:lnTo>
                  <a:lnTo>
                    <a:pt x="358" y="522"/>
                  </a:lnTo>
                  <a:lnTo>
                    <a:pt x="367" y="511"/>
                  </a:lnTo>
                  <a:lnTo>
                    <a:pt x="374" y="498"/>
                  </a:lnTo>
                  <a:lnTo>
                    <a:pt x="381" y="484"/>
                  </a:lnTo>
                  <a:lnTo>
                    <a:pt x="385" y="470"/>
                  </a:lnTo>
                  <a:lnTo>
                    <a:pt x="389" y="455"/>
                  </a:lnTo>
                  <a:lnTo>
                    <a:pt x="391" y="440"/>
                  </a:lnTo>
                  <a:lnTo>
                    <a:pt x="392" y="425"/>
                  </a:lnTo>
                  <a:close/>
                  <a:moveTo>
                    <a:pt x="76" y="559"/>
                  </a:moveTo>
                  <a:lnTo>
                    <a:pt x="76" y="559"/>
                  </a:lnTo>
                  <a:lnTo>
                    <a:pt x="59" y="541"/>
                  </a:lnTo>
                  <a:lnTo>
                    <a:pt x="51" y="530"/>
                  </a:lnTo>
                  <a:lnTo>
                    <a:pt x="43" y="520"/>
                  </a:lnTo>
                  <a:lnTo>
                    <a:pt x="37" y="508"/>
                  </a:lnTo>
                  <a:lnTo>
                    <a:pt x="30" y="497"/>
                  </a:lnTo>
                  <a:lnTo>
                    <a:pt x="24" y="484"/>
                  </a:lnTo>
                  <a:lnTo>
                    <a:pt x="19" y="471"/>
                  </a:lnTo>
                  <a:lnTo>
                    <a:pt x="15" y="456"/>
                  </a:lnTo>
                  <a:lnTo>
                    <a:pt x="11" y="441"/>
                  </a:lnTo>
                  <a:lnTo>
                    <a:pt x="8" y="425"/>
                  </a:lnTo>
                  <a:lnTo>
                    <a:pt x="4" y="407"/>
                  </a:lnTo>
                  <a:lnTo>
                    <a:pt x="2" y="390"/>
                  </a:lnTo>
                  <a:lnTo>
                    <a:pt x="1" y="370"/>
                  </a:lnTo>
                  <a:lnTo>
                    <a:pt x="0" y="326"/>
                  </a:lnTo>
                  <a:lnTo>
                    <a:pt x="0" y="324"/>
                  </a:lnTo>
                  <a:lnTo>
                    <a:pt x="0" y="324"/>
                  </a:lnTo>
                  <a:lnTo>
                    <a:pt x="1" y="291"/>
                  </a:lnTo>
                  <a:lnTo>
                    <a:pt x="4" y="259"/>
                  </a:lnTo>
                  <a:lnTo>
                    <a:pt x="10" y="227"/>
                  </a:lnTo>
                  <a:lnTo>
                    <a:pt x="17" y="197"/>
                  </a:lnTo>
                  <a:lnTo>
                    <a:pt x="26" y="169"/>
                  </a:lnTo>
                  <a:lnTo>
                    <a:pt x="38" y="143"/>
                  </a:lnTo>
                  <a:lnTo>
                    <a:pt x="51" y="117"/>
                  </a:lnTo>
                  <a:lnTo>
                    <a:pt x="66" y="94"/>
                  </a:lnTo>
                  <a:lnTo>
                    <a:pt x="82" y="74"/>
                  </a:lnTo>
                  <a:lnTo>
                    <a:pt x="91" y="64"/>
                  </a:lnTo>
                  <a:lnTo>
                    <a:pt x="101" y="56"/>
                  </a:lnTo>
                  <a:lnTo>
                    <a:pt x="111" y="46"/>
                  </a:lnTo>
                  <a:lnTo>
                    <a:pt x="122" y="39"/>
                  </a:lnTo>
                  <a:lnTo>
                    <a:pt x="132" y="31"/>
                  </a:lnTo>
                  <a:lnTo>
                    <a:pt x="142" y="25"/>
                  </a:lnTo>
                  <a:lnTo>
                    <a:pt x="154" y="20"/>
                  </a:lnTo>
                  <a:lnTo>
                    <a:pt x="166" y="15"/>
                  </a:lnTo>
                  <a:lnTo>
                    <a:pt x="178" y="10"/>
                  </a:lnTo>
                  <a:lnTo>
                    <a:pt x="190" y="7"/>
                  </a:lnTo>
                  <a:lnTo>
                    <a:pt x="203" y="3"/>
                  </a:lnTo>
                  <a:lnTo>
                    <a:pt x="217" y="2"/>
                  </a:lnTo>
                  <a:lnTo>
                    <a:pt x="230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69" y="1"/>
                  </a:lnTo>
                  <a:lnTo>
                    <a:pt x="292" y="4"/>
                  </a:lnTo>
                  <a:lnTo>
                    <a:pt x="314" y="10"/>
                  </a:lnTo>
                  <a:lnTo>
                    <a:pt x="336" y="18"/>
                  </a:lnTo>
                  <a:lnTo>
                    <a:pt x="357" y="29"/>
                  </a:lnTo>
                  <a:lnTo>
                    <a:pt x="377" y="40"/>
                  </a:lnTo>
                  <a:lnTo>
                    <a:pt x="397" y="54"/>
                  </a:lnTo>
                  <a:lnTo>
                    <a:pt x="417" y="69"/>
                  </a:lnTo>
                  <a:lnTo>
                    <a:pt x="389" y="103"/>
                  </a:lnTo>
                  <a:lnTo>
                    <a:pt x="389" y="103"/>
                  </a:lnTo>
                  <a:lnTo>
                    <a:pt x="371" y="89"/>
                  </a:lnTo>
                  <a:lnTo>
                    <a:pt x="354" y="76"/>
                  </a:lnTo>
                  <a:lnTo>
                    <a:pt x="336" y="66"/>
                  </a:lnTo>
                  <a:lnTo>
                    <a:pt x="318" y="57"/>
                  </a:lnTo>
                  <a:lnTo>
                    <a:pt x="299" y="50"/>
                  </a:lnTo>
                  <a:lnTo>
                    <a:pt x="281" y="44"/>
                  </a:lnTo>
                  <a:lnTo>
                    <a:pt x="261" y="42"/>
                  </a:lnTo>
                  <a:lnTo>
                    <a:pt x="240" y="40"/>
                  </a:lnTo>
                  <a:lnTo>
                    <a:pt x="240" y="40"/>
                  </a:lnTo>
                  <a:lnTo>
                    <a:pt x="230" y="40"/>
                  </a:lnTo>
                  <a:lnTo>
                    <a:pt x="218" y="42"/>
                  </a:lnTo>
                  <a:lnTo>
                    <a:pt x="207" y="44"/>
                  </a:lnTo>
                  <a:lnTo>
                    <a:pt x="197" y="46"/>
                  </a:lnTo>
                  <a:lnTo>
                    <a:pt x="187" y="49"/>
                  </a:lnTo>
                  <a:lnTo>
                    <a:pt x="177" y="53"/>
                  </a:lnTo>
                  <a:lnTo>
                    <a:pt x="168" y="57"/>
                  </a:lnTo>
                  <a:lnTo>
                    <a:pt x="159" y="62"/>
                  </a:lnTo>
                  <a:lnTo>
                    <a:pt x="141" y="74"/>
                  </a:lnTo>
                  <a:lnTo>
                    <a:pt x="125" y="88"/>
                  </a:lnTo>
                  <a:lnTo>
                    <a:pt x="110" y="105"/>
                  </a:lnTo>
                  <a:lnTo>
                    <a:pt x="97" y="124"/>
                  </a:lnTo>
                  <a:lnTo>
                    <a:pt x="86" y="144"/>
                  </a:lnTo>
                  <a:lnTo>
                    <a:pt x="74" y="167"/>
                  </a:lnTo>
                  <a:lnTo>
                    <a:pt x="66" y="191"/>
                  </a:lnTo>
                  <a:lnTo>
                    <a:pt x="58" y="217"/>
                  </a:lnTo>
                  <a:lnTo>
                    <a:pt x="52" y="244"/>
                  </a:lnTo>
                  <a:lnTo>
                    <a:pt x="47" y="273"/>
                  </a:lnTo>
                  <a:lnTo>
                    <a:pt x="45" y="303"/>
                  </a:lnTo>
                  <a:lnTo>
                    <a:pt x="44" y="334"/>
                  </a:lnTo>
                  <a:lnTo>
                    <a:pt x="44" y="350"/>
                  </a:lnTo>
                  <a:lnTo>
                    <a:pt x="44" y="350"/>
                  </a:lnTo>
                  <a:lnTo>
                    <a:pt x="52" y="338"/>
                  </a:lnTo>
                  <a:lnTo>
                    <a:pt x="61" y="326"/>
                  </a:lnTo>
                  <a:lnTo>
                    <a:pt x="69" y="314"/>
                  </a:lnTo>
                  <a:lnTo>
                    <a:pt x="80" y="304"/>
                  </a:lnTo>
                  <a:lnTo>
                    <a:pt x="89" y="294"/>
                  </a:lnTo>
                  <a:lnTo>
                    <a:pt x="99" y="284"/>
                  </a:lnTo>
                  <a:lnTo>
                    <a:pt x="110" y="276"/>
                  </a:lnTo>
                  <a:lnTo>
                    <a:pt x="122" y="268"/>
                  </a:lnTo>
                  <a:lnTo>
                    <a:pt x="133" y="262"/>
                  </a:lnTo>
                  <a:lnTo>
                    <a:pt x="146" y="256"/>
                  </a:lnTo>
                  <a:lnTo>
                    <a:pt x="159" y="251"/>
                  </a:lnTo>
                  <a:lnTo>
                    <a:pt x="173" y="247"/>
                  </a:lnTo>
                  <a:lnTo>
                    <a:pt x="187" y="244"/>
                  </a:lnTo>
                  <a:lnTo>
                    <a:pt x="200" y="241"/>
                  </a:lnTo>
                  <a:lnTo>
                    <a:pt x="216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52" y="240"/>
                  </a:lnTo>
                  <a:lnTo>
                    <a:pt x="271" y="242"/>
                  </a:lnTo>
                  <a:lnTo>
                    <a:pt x="291" y="247"/>
                  </a:lnTo>
                  <a:lnTo>
                    <a:pt x="310" y="253"/>
                  </a:lnTo>
                  <a:lnTo>
                    <a:pt x="328" y="260"/>
                  </a:lnTo>
                  <a:lnTo>
                    <a:pt x="345" y="269"/>
                  </a:lnTo>
                  <a:lnTo>
                    <a:pt x="361" y="278"/>
                  </a:lnTo>
                  <a:lnTo>
                    <a:pt x="376" y="290"/>
                  </a:lnTo>
                  <a:lnTo>
                    <a:pt x="389" y="303"/>
                  </a:lnTo>
                  <a:lnTo>
                    <a:pt x="401" y="317"/>
                  </a:lnTo>
                  <a:lnTo>
                    <a:pt x="412" y="332"/>
                  </a:lnTo>
                  <a:lnTo>
                    <a:pt x="421" y="347"/>
                  </a:lnTo>
                  <a:lnTo>
                    <a:pt x="428" y="364"/>
                  </a:lnTo>
                  <a:lnTo>
                    <a:pt x="434" y="383"/>
                  </a:lnTo>
                  <a:lnTo>
                    <a:pt x="437" y="402"/>
                  </a:lnTo>
                  <a:lnTo>
                    <a:pt x="437" y="421"/>
                  </a:lnTo>
                  <a:lnTo>
                    <a:pt x="437" y="422"/>
                  </a:lnTo>
                  <a:lnTo>
                    <a:pt x="437" y="422"/>
                  </a:lnTo>
                  <a:lnTo>
                    <a:pt x="437" y="443"/>
                  </a:lnTo>
                  <a:lnTo>
                    <a:pt x="434" y="463"/>
                  </a:lnTo>
                  <a:lnTo>
                    <a:pt x="429" y="483"/>
                  </a:lnTo>
                  <a:lnTo>
                    <a:pt x="422" y="501"/>
                  </a:lnTo>
                  <a:lnTo>
                    <a:pt x="413" y="519"/>
                  </a:lnTo>
                  <a:lnTo>
                    <a:pt x="403" y="535"/>
                  </a:lnTo>
                  <a:lnTo>
                    <a:pt x="391" y="550"/>
                  </a:lnTo>
                  <a:lnTo>
                    <a:pt x="377" y="563"/>
                  </a:lnTo>
                  <a:lnTo>
                    <a:pt x="363" y="576"/>
                  </a:lnTo>
                  <a:lnTo>
                    <a:pt x="347" y="587"/>
                  </a:lnTo>
                  <a:lnTo>
                    <a:pt x="329" y="597"/>
                  </a:lnTo>
                  <a:lnTo>
                    <a:pt x="311" y="605"/>
                  </a:lnTo>
                  <a:lnTo>
                    <a:pt x="291" y="611"/>
                  </a:lnTo>
                  <a:lnTo>
                    <a:pt x="271" y="615"/>
                  </a:lnTo>
                  <a:lnTo>
                    <a:pt x="250" y="619"/>
                  </a:lnTo>
                  <a:lnTo>
                    <a:pt x="228" y="620"/>
                  </a:lnTo>
                  <a:lnTo>
                    <a:pt x="228" y="620"/>
                  </a:lnTo>
                  <a:lnTo>
                    <a:pt x="205" y="619"/>
                  </a:lnTo>
                  <a:lnTo>
                    <a:pt x="183" y="615"/>
                  </a:lnTo>
                  <a:lnTo>
                    <a:pt x="162" y="611"/>
                  </a:lnTo>
                  <a:lnTo>
                    <a:pt x="142" y="604"/>
                  </a:lnTo>
                  <a:lnTo>
                    <a:pt x="124" y="594"/>
                  </a:lnTo>
                  <a:lnTo>
                    <a:pt x="106" y="584"/>
                  </a:lnTo>
                  <a:lnTo>
                    <a:pt x="90" y="572"/>
                  </a:lnTo>
                  <a:lnTo>
                    <a:pt x="76" y="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9"/>
            <p:cNvSpPr>
              <a:spLocks noEditPoints="1"/>
            </p:cNvSpPr>
            <p:nvPr userDrawn="1"/>
          </p:nvSpPr>
          <p:spPr bwMode="auto">
            <a:xfrm>
              <a:off x="0" y="1393825"/>
              <a:ext cx="809625" cy="950913"/>
            </a:xfrm>
            <a:custGeom>
              <a:avLst/>
              <a:gdLst>
                <a:gd name="T0" fmla="*/ 129 w 510"/>
                <a:gd name="T1" fmla="*/ 483 h 599"/>
                <a:gd name="T2" fmla="*/ 307 w 510"/>
                <a:gd name="T3" fmla="*/ 482 h 599"/>
                <a:gd name="T4" fmla="*/ 347 w 510"/>
                <a:gd name="T5" fmla="*/ 471 h 599"/>
                <a:gd name="T6" fmla="*/ 365 w 510"/>
                <a:gd name="T7" fmla="*/ 459 h 599"/>
                <a:gd name="T8" fmla="*/ 375 w 510"/>
                <a:gd name="T9" fmla="*/ 441 h 599"/>
                <a:gd name="T10" fmla="*/ 379 w 510"/>
                <a:gd name="T11" fmla="*/ 418 h 599"/>
                <a:gd name="T12" fmla="*/ 379 w 510"/>
                <a:gd name="T13" fmla="*/ 410 h 599"/>
                <a:gd name="T14" fmla="*/ 373 w 510"/>
                <a:gd name="T15" fmla="*/ 389 h 599"/>
                <a:gd name="T16" fmla="*/ 361 w 510"/>
                <a:gd name="T17" fmla="*/ 374 h 599"/>
                <a:gd name="T18" fmla="*/ 341 w 510"/>
                <a:gd name="T19" fmla="*/ 361 h 599"/>
                <a:gd name="T20" fmla="*/ 304 w 510"/>
                <a:gd name="T21" fmla="*/ 353 h 599"/>
                <a:gd name="T22" fmla="*/ 345 w 510"/>
                <a:gd name="T23" fmla="*/ 177 h 599"/>
                <a:gd name="T24" fmla="*/ 343 w 510"/>
                <a:gd name="T25" fmla="*/ 157 h 599"/>
                <a:gd name="T26" fmla="*/ 332 w 510"/>
                <a:gd name="T27" fmla="*/ 141 h 599"/>
                <a:gd name="T28" fmla="*/ 317 w 510"/>
                <a:gd name="T29" fmla="*/ 128 h 599"/>
                <a:gd name="T30" fmla="*/ 279 w 510"/>
                <a:gd name="T31" fmla="*/ 116 h 599"/>
                <a:gd name="T32" fmla="*/ 129 w 510"/>
                <a:gd name="T33" fmla="*/ 242 h 599"/>
                <a:gd name="T34" fmla="*/ 272 w 510"/>
                <a:gd name="T35" fmla="*/ 242 h 599"/>
                <a:gd name="T36" fmla="*/ 314 w 510"/>
                <a:gd name="T37" fmla="*/ 231 h 599"/>
                <a:gd name="T38" fmla="*/ 331 w 510"/>
                <a:gd name="T39" fmla="*/ 218 h 599"/>
                <a:gd name="T40" fmla="*/ 341 w 510"/>
                <a:gd name="T41" fmla="*/ 201 h 599"/>
                <a:gd name="T42" fmla="*/ 345 w 510"/>
                <a:gd name="T43" fmla="*/ 179 h 599"/>
                <a:gd name="T44" fmla="*/ 279 w 510"/>
                <a:gd name="T45" fmla="*/ 0 h 599"/>
                <a:gd name="T46" fmla="*/ 328 w 510"/>
                <a:gd name="T47" fmla="*/ 4 h 599"/>
                <a:gd name="T48" fmla="*/ 389 w 510"/>
                <a:gd name="T49" fmla="*/ 21 h 599"/>
                <a:gd name="T50" fmla="*/ 436 w 510"/>
                <a:gd name="T51" fmla="*/ 53 h 599"/>
                <a:gd name="T52" fmla="*/ 453 w 510"/>
                <a:gd name="T53" fmla="*/ 74 h 599"/>
                <a:gd name="T54" fmla="*/ 470 w 510"/>
                <a:gd name="T55" fmla="*/ 112 h 599"/>
                <a:gd name="T56" fmla="*/ 476 w 510"/>
                <a:gd name="T57" fmla="*/ 154 h 599"/>
                <a:gd name="T58" fmla="*/ 476 w 510"/>
                <a:gd name="T59" fmla="*/ 168 h 599"/>
                <a:gd name="T60" fmla="*/ 470 w 510"/>
                <a:gd name="T61" fmla="*/ 202 h 599"/>
                <a:gd name="T62" fmla="*/ 459 w 510"/>
                <a:gd name="T63" fmla="*/ 230 h 599"/>
                <a:gd name="T64" fmla="*/ 429 w 510"/>
                <a:gd name="T65" fmla="*/ 265 h 599"/>
                <a:gd name="T66" fmla="*/ 397 w 510"/>
                <a:gd name="T67" fmla="*/ 286 h 599"/>
                <a:gd name="T68" fmla="*/ 445 w 510"/>
                <a:gd name="T69" fmla="*/ 309 h 599"/>
                <a:gd name="T70" fmla="*/ 472 w 510"/>
                <a:gd name="T71" fmla="*/ 331 h 599"/>
                <a:gd name="T72" fmla="*/ 492 w 510"/>
                <a:gd name="T73" fmla="*/ 358 h 599"/>
                <a:gd name="T74" fmla="*/ 505 w 510"/>
                <a:gd name="T75" fmla="*/ 391 h 599"/>
                <a:gd name="T76" fmla="*/ 510 w 510"/>
                <a:gd name="T77" fmla="*/ 433 h 599"/>
                <a:gd name="T78" fmla="*/ 509 w 510"/>
                <a:gd name="T79" fmla="*/ 454 h 599"/>
                <a:gd name="T80" fmla="*/ 494 w 510"/>
                <a:gd name="T81" fmla="*/ 506 h 599"/>
                <a:gd name="T82" fmla="*/ 462 w 510"/>
                <a:gd name="T83" fmla="*/ 547 h 599"/>
                <a:gd name="T84" fmla="*/ 416 w 510"/>
                <a:gd name="T85" fmla="*/ 576 h 599"/>
                <a:gd name="T86" fmla="*/ 357 w 510"/>
                <a:gd name="T87" fmla="*/ 593 h 599"/>
                <a:gd name="T88" fmla="*/ 286 w 510"/>
                <a:gd name="T89" fmla="*/ 599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0" h="599">
                  <a:moveTo>
                    <a:pt x="281" y="352"/>
                  </a:moveTo>
                  <a:lnTo>
                    <a:pt x="129" y="352"/>
                  </a:lnTo>
                  <a:lnTo>
                    <a:pt x="129" y="483"/>
                  </a:lnTo>
                  <a:lnTo>
                    <a:pt x="286" y="483"/>
                  </a:lnTo>
                  <a:lnTo>
                    <a:pt x="286" y="483"/>
                  </a:lnTo>
                  <a:lnTo>
                    <a:pt x="307" y="482"/>
                  </a:lnTo>
                  <a:lnTo>
                    <a:pt x="325" y="480"/>
                  </a:lnTo>
                  <a:lnTo>
                    <a:pt x="340" y="475"/>
                  </a:lnTo>
                  <a:lnTo>
                    <a:pt x="347" y="471"/>
                  </a:lnTo>
                  <a:lnTo>
                    <a:pt x="354" y="468"/>
                  </a:lnTo>
                  <a:lnTo>
                    <a:pt x="360" y="463"/>
                  </a:lnTo>
                  <a:lnTo>
                    <a:pt x="365" y="459"/>
                  </a:lnTo>
                  <a:lnTo>
                    <a:pt x="369" y="453"/>
                  </a:lnTo>
                  <a:lnTo>
                    <a:pt x="373" y="447"/>
                  </a:lnTo>
                  <a:lnTo>
                    <a:pt x="375" y="441"/>
                  </a:lnTo>
                  <a:lnTo>
                    <a:pt x="377" y="434"/>
                  </a:lnTo>
                  <a:lnTo>
                    <a:pt x="379" y="426"/>
                  </a:lnTo>
                  <a:lnTo>
                    <a:pt x="379" y="418"/>
                  </a:lnTo>
                  <a:lnTo>
                    <a:pt x="379" y="417"/>
                  </a:lnTo>
                  <a:lnTo>
                    <a:pt x="379" y="417"/>
                  </a:lnTo>
                  <a:lnTo>
                    <a:pt x="379" y="410"/>
                  </a:lnTo>
                  <a:lnTo>
                    <a:pt x="377" y="402"/>
                  </a:lnTo>
                  <a:lnTo>
                    <a:pt x="375" y="396"/>
                  </a:lnTo>
                  <a:lnTo>
                    <a:pt x="373" y="389"/>
                  </a:lnTo>
                  <a:lnTo>
                    <a:pt x="369" y="384"/>
                  </a:lnTo>
                  <a:lnTo>
                    <a:pt x="366" y="379"/>
                  </a:lnTo>
                  <a:lnTo>
                    <a:pt x="361" y="374"/>
                  </a:lnTo>
                  <a:lnTo>
                    <a:pt x="355" y="369"/>
                  </a:lnTo>
                  <a:lnTo>
                    <a:pt x="350" y="365"/>
                  </a:lnTo>
                  <a:lnTo>
                    <a:pt x="341" y="361"/>
                  </a:lnTo>
                  <a:lnTo>
                    <a:pt x="333" y="359"/>
                  </a:lnTo>
                  <a:lnTo>
                    <a:pt x="325" y="357"/>
                  </a:lnTo>
                  <a:lnTo>
                    <a:pt x="304" y="353"/>
                  </a:lnTo>
                  <a:lnTo>
                    <a:pt x="281" y="352"/>
                  </a:lnTo>
                  <a:close/>
                  <a:moveTo>
                    <a:pt x="345" y="177"/>
                  </a:moveTo>
                  <a:lnTo>
                    <a:pt x="345" y="177"/>
                  </a:lnTo>
                  <a:lnTo>
                    <a:pt x="345" y="170"/>
                  </a:lnTo>
                  <a:lnTo>
                    <a:pt x="344" y="163"/>
                  </a:lnTo>
                  <a:lnTo>
                    <a:pt x="343" y="157"/>
                  </a:lnTo>
                  <a:lnTo>
                    <a:pt x="340" y="151"/>
                  </a:lnTo>
                  <a:lnTo>
                    <a:pt x="337" y="145"/>
                  </a:lnTo>
                  <a:lnTo>
                    <a:pt x="332" y="141"/>
                  </a:lnTo>
                  <a:lnTo>
                    <a:pt x="329" y="136"/>
                  </a:lnTo>
                  <a:lnTo>
                    <a:pt x="323" y="131"/>
                  </a:lnTo>
                  <a:lnTo>
                    <a:pt x="317" y="128"/>
                  </a:lnTo>
                  <a:lnTo>
                    <a:pt x="311" y="124"/>
                  </a:lnTo>
                  <a:lnTo>
                    <a:pt x="296" y="120"/>
                  </a:lnTo>
                  <a:lnTo>
                    <a:pt x="279" y="116"/>
                  </a:lnTo>
                  <a:lnTo>
                    <a:pt x="259" y="115"/>
                  </a:lnTo>
                  <a:lnTo>
                    <a:pt x="129" y="115"/>
                  </a:lnTo>
                  <a:lnTo>
                    <a:pt x="129" y="242"/>
                  </a:lnTo>
                  <a:lnTo>
                    <a:pt x="251" y="242"/>
                  </a:lnTo>
                  <a:lnTo>
                    <a:pt x="251" y="242"/>
                  </a:lnTo>
                  <a:lnTo>
                    <a:pt x="272" y="242"/>
                  </a:lnTo>
                  <a:lnTo>
                    <a:pt x="290" y="238"/>
                  </a:lnTo>
                  <a:lnTo>
                    <a:pt x="307" y="233"/>
                  </a:lnTo>
                  <a:lnTo>
                    <a:pt x="314" y="231"/>
                  </a:lnTo>
                  <a:lnTo>
                    <a:pt x="319" y="228"/>
                  </a:lnTo>
                  <a:lnTo>
                    <a:pt x="325" y="223"/>
                  </a:lnTo>
                  <a:lnTo>
                    <a:pt x="331" y="218"/>
                  </a:lnTo>
                  <a:lnTo>
                    <a:pt x="336" y="214"/>
                  </a:lnTo>
                  <a:lnTo>
                    <a:pt x="339" y="208"/>
                  </a:lnTo>
                  <a:lnTo>
                    <a:pt x="341" y="201"/>
                  </a:lnTo>
                  <a:lnTo>
                    <a:pt x="344" y="194"/>
                  </a:lnTo>
                  <a:lnTo>
                    <a:pt x="345" y="187"/>
                  </a:lnTo>
                  <a:lnTo>
                    <a:pt x="345" y="179"/>
                  </a:lnTo>
                  <a:lnTo>
                    <a:pt x="345" y="177"/>
                  </a:lnTo>
                  <a:close/>
                  <a:moveTo>
                    <a:pt x="0" y="0"/>
                  </a:moveTo>
                  <a:lnTo>
                    <a:pt x="279" y="0"/>
                  </a:lnTo>
                  <a:lnTo>
                    <a:pt x="279" y="0"/>
                  </a:lnTo>
                  <a:lnTo>
                    <a:pt x="303" y="1"/>
                  </a:lnTo>
                  <a:lnTo>
                    <a:pt x="328" y="4"/>
                  </a:lnTo>
                  <a:lnTo>
                    <a:pt x="350" y="8"/>
                  </a:lnTo>
                  <a:lnTo>
                    <a:pt x="369" y="14"/>
                  </a:lnTo>
                  <a:lnTo>
                    <a:pt x="389" y="21"/>
                  </a:lnTo>
                  <a:lnTo>
                    <a:pt x="407" y="30"/>
                  </a:lnTo>
                  <a:lnTo>
                    <a:pt x="422" y="41"/>
                  </a:lnTo>
                  <a:lnTo>
                    <a:pt x="436" y="53"/>
                  </a:lnTo>
                  <a:lnTo>
                    <a:pt x="436" y="53"/>
                  </a:lnTo>
                  <a:lnTo>
                    <a:pt x="445" y="64"/>
                  </a:lnTo>
                  <a:lnTo>
                    <a:pt x="453" y="74"/>
                  </a:lnTo>
                  <a:lnTo>
                    <a:pt x="460" y="86"/>
                  </a:lnTo>
                  <a:lnTo>
                    <a:pt x="466" y="99"/>
                  </a:lnTo>
                  <a:lnTo>
                    <a:pt x="470" y="112"/>
                  </a:lnTo>
                  <a:lnTo>
                    <a:pt x="474" y="125"/>
                  </a:lnTo>
                  <a:lnTo>
                    <a:pt x="476" y="139"/>
                  </a:lnTo>
                  <a:lnTo>
                    <a:pt x="476" y="154"/>
                  </a:lnTo>
                  <a:lnTo>
                    <a:pt x="476" y="157"/>
                  </a:lnTo>
                  <a:lnTo>
                    <a:pt x="476" y="157"/>
                  </a:lnTo>
                  <a:lnTo>
                    <a:pt x="476" y="168"/>
                  </a:lnTo>
                  <a:lnTo>
                    <a:pt x="475" y="180"/>
                  </a:lnTo>
                  <a:lnTo>
                    <a:pt x="473" y="192"/>
                  </a:lnTo>
                  <a:lnTo>
                    <a:pt x="470" y="202"/>
                  </a:lnTo>
                  <a:lnTo>
                    <a:pt x="467" y="211"/>
                  </a:lnTo>
                  <a:lnTo>
                    <a:pt x="462" y="221"/>
                  </a:lnTo>
                  <a:lnTo>
                    <a:pt x="459" y="230"/>
                  </a:lnTo>
                  <a:lnTo>
                    <a:pt x="453" y="238"/>
                  </a:lnTo>
                  <a:lnTo>
                    <a:pt x="441" y="252"/>
                  </a:lnTo>
                  <a:lnTo>
                    <a:pt x="429" y="265"/>
                  </a:lnTo>
                  <a:lnTo>
                    <a:pt x="414" y="276"/>
                  </a:lnTo>
                  <a:lnTo>
                    <a:pt x="397" y="286"/>
                  </a:lnTo>
                  <a:lnTo>
                    <a:pt x="397" y="286"/>
                  </a:lnTo>
                  <a:lnTo>
                    <a:pt x="423" y="296"/>
                  </a:lnTo>
                  <a:lnTo>
                    <a:pt x="433" y="302"/>
                  </a:lnTo>
                  <a:lnTo>
                    <a:pt x="445" y="309"/>
                  </a:lnTo>
                  <a:lnTo>
                    <a:pt x="454" y="316"/>
                  </a:lnTo>
                  <a:lnTo>
                    <a:pt x="463" y="323"/>
                  </a:lnTo>
                  <a:lnTo>
                    <a:pt x="472" y="331"/>
                  </a:lnTo>
                  <a:lnTo>
                    <a:pt x="480" y="339"/>
                  </a:lnTo>
                  <a:lnTo>
                    <a:pt x="487" y="348"/>
                  </a:lnTo>
                  <a:lnTo>
                    <a:pt x="492" y="358"/>
                  </a:lnTo>
                  <a:lnTo>
                    <a:pt x="498" y="368"/>
                  </a:lnTo>
                  <a:lnTo>
                    <a:pt x="502" y="380"/>
                  </a:lnTo>
                  <a:lnTo>
                    <a:pt x="505" y="391"/>
                  </a:lnTo>
                  <a:lnTo>
                    <a:pt x="508" y="404"/>
                  </a:lnTo>
                  <a:lnTo>
                    <a:pt x="510" y="418"/>
                  </a:lnTo>
                  <a:lnTo>
                    <a:pt x="510" y="433"/>
                  </a:lnTo>
                  <a:lnTo>
                    <a:pt x="510" y="434"/>
                  </a:lnTo>
                  <a:lnTo>
                    <a:pt x="510" y="434"/>
                  </a:lnTo>
                  <a:lnTo>
                    <a:pt x="509" y="454"/>
                  </a:lnTo>
                  <a:lnTo>
                    <a:pt x="505" y="473"/>
                  </a:lnTo>
                  <a:lnTo>
                    <a:pt x="501" y="490"/>
                  </a:lnTo>
                  <a:lnTo>
                    <a:pt x="494" y="506"/>
                  </a:lnTo>
                  <a:lnTo>
                    <a:pt x="486" y="521"/>
                  </a:lnTo>
                  <a:lnTo>
                    <a:pt x="475" y="535"/>
                  </a:lnTo>
                  <a:lnTo>
                    <a:pt x="462" y="547"/>
                  </a:lnTo>
                  <a:lnTo>
                    <a:pt x="448" y="557"/>
                  </a:lnTo>
                  <a:lnTo>
                    <a:pt x="433" y="568"/>
                  </a:lnTo>
                  <a:lnTo>
                    <a:pt x="416" y="576"/>
                  </a:lnTo>
                  <a:lnTo>
                    <a:pt x="397" y="583"/>
                  </a:lnTo>
                  <a:lnTo>
                    <a:pt x="377" y="589"/>
                  </a:lnTo>
                  <a:lnTo>
                    <a:pt x="357" y="593"/>
                  </a:lnTo>
                  <a:lnTo>
                    <a:pt x="335" y="597"/>
                  </a:lnTo>
                  <a:lnTo>
                    <a:pt x="310" y="598"/>
                  </a:lnTo>
                  <a:lnTo>
                    <a:pt x="286" y="599"/>
                  </a:lnTo>
                  <a:lnTo>
                    <a:pt x="0" y="5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 userDrawn="1"/>
          </p:nvSpPr>
          <p:spPr bwMode="auto">
            <a:xfrm>
              <a:off x="906463" y="1352550"/>
              <a:ext cx="766763" cy="1004888"/>
            </a:xfrm>
            <a:custGeom>
              <a:avLst/>
              <a:gdLst>
                <a:gd name="T0" fmla="*/ 351 w 483"/>
                <a:gd name="T1" fmla="*/ 395 h 633"/>
                <a:gd name="T2" fmla="*/ 347 w 483"/>
                <a:gd name="T3" fmla="*/ 355 h 633"/>
                <a:gd name="T4" fmla="*/ 333 w 483"/>
                <a:gd name="T5" fmla="*/ 321 h 633"/>
                <a:gd name="T6" fmla="*/ 311 w 483"/>
                <a:gd name="T7" fmla="*/ 295 h 633"/>
                <a:gd name="T8" fmla="*/ 283 w 483"/>
                <a:gd name="T9" fmla="*/ 277 h 633"/>
                <a:gd name="T10" fmla="*/ 251 w 483"/>
                <a:gd name="T11" fmla="*/ 269 h 633"/>
                <a:gd name="T12" fmla="*/ 228 w 483"/>
                <a:gd name="T13" fmla="*/ 269 h 633"/>
                <a:gd name="T14" fmla="*/ 197 w 483"/>
                <a:gd name="T15" fmla="*/ 277 h 633"/>
                <a:gd name="T16" fmla="*/ 169 w 483"/>
                <a:gd name="T17" fmla="*/ 295 h 633"/>
                <a:gd name="T18" fmla="*/ 148 w 483"/>
                <a:gd name="T19" fmla="*/ 321 h 633"/>
                <a:gd name="T20" fmla="*/ 133 w 483"/>
                <a:gd name="T21" fmla="*/ 355 h 633"/>
                <a:gd name="T22" fmla="*/ 128 w 483"/>
                <a:gd name="T23" fmla="*/ 395 h 633"/>
                <a:gd name="T24" fmla="*/ 129 w 483"/>
                <a:gd name="T25" fmla="*/ 410 h 633"/>
                <a:gd name="T26" fmla="*/ 138 w 483"/>
                <a:gd name="T27" fmla="*/ 449 h 633"/>
                <a:gd name="T28" fmla="*/ 154 w 483"/>
                <a:gd name="T29" fmla="*/ 480 h 633"/>
                <a:gd name="T30" fmla="*/ 178 w 483"/>
                <a:gd name="T31" fmla="*/ 503 h 633"/>
                <a:gd name="T32" fmla="*/ 207 w 483"/>
                <a:gd name="T33" fmla="*/ 518 h 633"/>
                <a:gd name="T34" fmla="*/ 240 w 483"/>
                <a:gd name="T35" fmla="*/ 523 h 633"/>
                <a:gd name="T36" fmla="*/ 262 w 483"/>
                <a:gd name="T37" fmla="*/ 521 h 633"/>
                <a:gd name="T38" fmla="*/ 293 w 483"/>
                <a:gd name="T39" fmla="*/ 509 h 633"/>
                <a:gd name="T40" fmla="*/ 319 w 483"/>
                <a:gd name="T41" fmla="*/ 488 h 633"/>
                <a:gd name="T42" fmla="*/ 338 w 483"/>
                <a:gd name="T43" fmla="*/ 460 h 633"/>
                <a:gd name="T44" fmla="*/ 349 w 483"/>
                <a:gd name="T45" fmla="*/ 424 h 633"/>
                <a:gd name="T46" fmla="*/ 131 w 483"/>
                <a:gd name="T47" fmla="*/ 565 h 633"/>
                <a:gd name="T48" fmla="*/ 0 w 483"/>
                <a:gd name="T49" fmla="*/ 0 h 633"/>
                <a:gd name="T50" fmla="*/ 131 w 483"/>
                <a:gd name="T51" fmla="*/ 233 h 633"/>
                <a:gd name="T52" fmla="*/ 171 w 483"/>
                <a:gd name="T53" fmla="*/ 190 h 633"/>
                <a:gd name="T54" fmla="*/ 217 w 483"/>
                <a:gd name="T55" fmla="*/ 167 h 633"/>
                <a:gd name="T56" fmla="*/ 249 w 483"/>
                <a:gd name="T57" fmla="*/ 160 h 633"/>
                <a:gd name="T58" fmla="*/ 273 w 483"/>
                <a:gd name="T59" fmla="*/ 157 h 633"/>
                <a:gd name="T60" fmla="*/ 332 w 483"/>
                <a:gd name="T61" fmla="*/ 167 h 633"/>
                <a:gd name="T62" fmla="*/ 386 w 483"/>
                <a:gd name="T63" fmla="*/ 192 h 633"/>
                <a:gd name="T64" fmla="*/ 431 w 483"/>
                <a:gd name="T65" fmla="*/ 235 h 633"/>
                <a:gd name="T66" fmla="*/ 464 w 483"/>
                <a:gd name="T67" fmla="*/ 293 h 633"/>
                <a:gd name="T68" fmla="*/ 481 w 483"/>
                <a:gd name="T69" fmla="*/ 367 h 633"/>
                <a:gd name="T70" fmla="*/ 483 w 483"/>
                <a:gd name="T71" fmla="*/ 396 h 633"/>
                <a:gd name="T72" fmla="*/ 472 w 483"/>
                <a:gd name="T73" fmla="*/ 475 h 633"/>
                <a:gd name="T74" fmla="*/ 444 w 483"/>
                <a:gd name="T75" fmla="*/ 539 h 633"/>
                <a:gd name="T76" fmla="*/ 404 w 483"/>
                <a:gd name="T77" fmla="*/ 587 h 633"/>
                <a:gd name="T78" fmla="*/ 351 w 483"/>
                <a:gd name="T79" fmla="*/ 618 h 633"/>
                <a:gd name="T80" fmla="*/ 293 w 483"/>
                <a:gd name="T81" fmla="*/ 632 h 633"/>
                <a:gd name="T82" fmla="*/ 261 w 483"/>
                <a:gd name="T83" fmla="*/ 633 h 633"/>
                <a:gd name="T84" fmla="*/ 226 w 483"/>
                <a:gd name="T85" fmla="*/ 628 h 633"/>
                <a:gd name="T86" fmla="*/ 170 w 483"/>
                <a:gd name="T87" fmla="*/ 603 h 633"/>
                <a:gd name="T88" fmla="*/ 131 w 483"/>
                <a:gd name="T89" fmla="*/ 565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3" h="633">
                  <a:moveTo>
                    <a:pt x="351" y="396"/>
                  </a:moveTo>
                  <a:lnTo>
                    <a:pt x="351" y="395"/>
                  </a:lnTo>
                  <a:lnTo>
                    <a:pt x="351" y="395"/>
                  </a:lnTo>
                  <a:lnTo>
                    <a:pt x="351" y="381"/>
                  </a:lnTo>
                  <a:lnTo>
                    <a:pt x="349" y="367"/>
                  </a:lnTo>
                  <a:lnTo>
                    <a:pt x="347" y="355"/>
                  </a:lnTo>
                  <a:lnTo>
                    <a:pt x="343" y="343"/>
                  </a:lnTo>
                  <a:lnTo>
                    <a:pt x="338" y="331"/>
                  </a:lnTo>
                  <a:lnTo>
                    <a:pt x="333" y="321"/>
                  </a:lnTo>
                  <a:lnTo>
                    <a:pt x="326" y="312"/>
                  </a:lnTo>
                  <a:lnTo>
                    <a:pt x="319" y="302"/>
                  </a:lnTo>
                  <a:lnTo>
                    <a:pt x="311" y="295"/>
                  </a:lnTo>
                  <a:lnTo>
                    <a:pt x="301" y="288"/>
                  </a:lnTo>
                  <a:lnTo>
                    <a:pt x="293" y="283"/>
                  </a:lnTo>
                  <a:lnTo>
                    <a:pt x="283" y="277"/>
                  </a:lnTo>
                  <a:lnTo>
                    <a:pt x="272" y="273"/>
                  </a:lnTo>
                  <a:lnTo>
                    <a:pt x="262" y="270"/>
                  </a:lnTo>
                  <a:lnTo>
                    <a:pt x="251" y="269"/>
                  </a:lnTo>
                  <a:lnTo>
                    <a:pt x="240" y="268"/>
                  </a:lnTo>
                  <a:lnTo>
                    <a:pt x="240" y="268"/>
                  </a:lnTo>
                  <a:lnTo>
                    <a:pt x="228" y="269"/>
                  </a:lnTo>
                  <a:lnTo>
                    <a:pt x="218" y="270"/>
                  </a:lnTo>
                  <a:lnTo>
                    <a:pt x="207" y="273"/>
                  </a:lnTo>
                  <a:lnTo>
                    <a:pt x="197" y="277"/>
                  </a:lnTo>
                  <a:lnTo>
                    <a:pt x="187" y="283"/>
                  </a:lnTo>
                  <a:lnTo>
                    <a:pt x="178" y="288"/>
                  </a:lnTo>
                  <a:lnTo>
                    <a:pt x="169" y="295"/>
                  </a:lnTo>
                  <a:lnTo>
                    <a:pt x="161" y="302"/>
                  </a:lnTo>
                  <a:lnTo>
                    <a:pt x="154" y="312"/>
                  </a:lnTo>
                  <a:lnTo>
                    <a:pt x="148" y="321"/>
                  </a:lnTo>
                  <a:lnTo>
                    <a:pt x="142" y="331"/>
                  </a:lnTo>
                  <a:lnTo>
                    <a:pt x="138" y="343"/>
                  </a:lnTo>
                  <a:lnTo>
                    <a:pt x="133" y="355"/>
                  </a:lnTo>
                  <a:lnTo>
                    <a:pt x="131" y="367"/>
                  </a:lnTo>
                  <a:lnTo>
                    <a:pt x="129" y="381"/>
                  </a:lnTo>
                  <a:lnTo>
                    <a:pt x="128" y="395"/>
                  </a:lnTo>
                  <a:lnTo>
                    <a:pt x="128" y="396"/>
                  </a:lnTo>
                  <a:lnTo>
                    <a:pt x="128" y="396"/>
                  </a:lnTo>
                  <a:lnTo>
                    <a:pt x="129" y="410"/>
                  </a:lnTo>
                  <a:lnTo>
                    <a:pt x="131" y="424"/>
                  </a:lnTo>
                  <a:lnTo>
                    <a:pt x="133" y="436"/>
                  </a:lnTo>
                  <a:lnTo>
                    <a:pt x="138" y="449"/>
                  </a:lnTo>
                  <a:lnTo>
                    <a:pt x="142" y="459"/>
                  </a:lnTo>
                  <a:lnTo>
                    <a:pt x="148" y="470"/>
                  </a:lnTo>
                  <a:lnTo>
                    <a:pt x="154" y="480"/>
                  </a:lnTo>
                  <a:lnTo>
                    <a:pt x="161" y="488"/>
                  </a:lnTo>
                  <a:lnTo>
                    <a:pt x="169" y="496"/>
                  </a:lnTo>
                  <a:lnTo>
                    <a:pt x="178" y="503"/>
                  </a:lnTo>
                  <a:lnTo>
                    <a:pt x="187" y="509"/>
                  </a:lnTo>
                  <a:lnTo>
                    <a:pt x="197" y="514"/>
                  </a:lnTo>
                  <a:lnTo>
                    <a:pt x="207" y="518"/>
                  </a:lnTo>
                  <a:lnTo>
                    <a:pt x="218" y="521"/>
                  </a:lnTo>
                  <a:lnTo>
                    <a:pt x="228" y="523"/>
                  </a:lnTo>
                  <a:lnTo>
                    <a:pt x="240" y="523"/>
                  </a:lnTo>
                  <a:lnTo>
                    <a:pt x="240" y="523"/>
                  </a:lnTo>
                  <a:lnTo>
                    <a:pt x="251" y="523"/>
                  </a:lnTo>
                  <a:lnTo>
                    <a:pt x="262" y="521"/>
                  </a:lnTo>
                  <a:lnTo>
                    <a:pt x="272" y="518"/>
                  </a:lnTo>
                  <a:lnTo>
                    <a:pt x="283" y="514"/>
                  </a:lnTo>
                  <a:lnTo>
                    <a:pt x="293" y="509"/>
                  </a:lnTo>
                  <a:lnTo>
                    <a:pt x="301" y="503"/>
                  </a:lnTo>
                  <a:lnTo>
                    <a:pt x="311" y="496"/>
                  </a:lnTo>
                  <a:lnTo>
                    <a:pt x="319" y="488"/>
                  </a:lnTo>
                  <a:lnTo>
                    <a:pt x="326" y="480"/>
                  </a:lnTo>
                  <a:lnTo>
                    <a:pt x="333" y="471"/>
                  </a:lnTo>
                  <a:lnTo>
                    <a:pt x="338" y="460"/>
                  </a:lnTo>
                  <a:lnTo>
                    <a:pt x="343" y="449"/>
                  </a:lnTo>
                  <a:lnTo>
                    <a:pt x="347" y="437"/>
                  </a:lnTo>
                  <a:lnTo>
                    <a:pt x="349" y="424"/>
                  </a:lnTo>
                  <a:lnTo>
                    <a:pt x="351" y="410"/>
                  </a:lnTo>
                  <a:lnTo>
                    <a:pt x="351" y="396"/>
                  </a:lnTo>
                  <a:close/>
                  <a:moveTo>
                    <a:pt x="131" y="565"/>
                  </a:moveTo>
                  <a:lnTo>
                    <a:pt x="131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33"/>
                  </a:lnTo>
                  <a:lnTo>
                    <a:pt x="131" y="233"/>
                  </a:lnTo>
                  <a:lnTo>
                    <a:pt x="142" y="216"/>
                  </a:lnTo>
                  <a:lnTo>
                    <a:pt x="156" y="203"/>
                  </a:lnTo>
                  <a:lnTo>
                    <a:pt x="171" y="190"/>
                  </a:lnTo>
                  <a:lnTo>
                    <a:pt x="189" y="179"/>
                  </a:lnTo>
                  <a:lnTo>
                    <a:pt x="206" y="170"/>
                  </a:lnTo>
                  <a:lnTo>
                    <a:pt x="217" y="167"/>
                  </a:lnTo>
                  <a:lnTo>
                    <a:pt x="227" y="163"/>
                  </a:lnTo>
                  <a:lnTo>
                    <a:pt x="237" y="161"/>
                  </a:lnTo>
                  <a:lnTo>
                    <a:pt x="249" y="160"/>
                  </a:lnTo>
                  <a:lnTo>
                    <a:pt x="261" y="158"/>
                  </a:lnTo>
                  <a:lnTo>
                    <a:pt x="273" y="157"/>
                  </a:lnTo>
                  <a:lnTo>
                    <a:pt x="273" y="157"/>
                  </a:lnTo>
                  <a:lnTo>
                    <a:pt x="293" y="158"/>
                  </a:lnTo>
                  <a:lnTo>
                    <a:pt x="313" y="162"/>
                  </a:lnTo>
                  <a:lnTo>
                    <a:pt x="332" y="167"/>
                  </a:lnTo>
                  <a:lnTo>
                    <a:pt x="351" y="174"/>
                  </a:lnTo>
                  <a:lnTo>
                    <a:pt x="369" y="182"/>
                  </a:lnTo>
                  <a:lnTo>
                    <a:pt x="386" y="192"/>
                  </a:lnTo>
                  <a:lnTo>
                    <a:pt x="402" y="205"/>
                  </a:lnTo>
                  <a:lnTo>
                    <a:pt x="417" y="219"/>
                  </a:lnTo>
                  <a:lnTo>
                    <a:pt x="431" y="235"/>
                  </a:lnTo>
                  <a:lnTo>
                    <a:pt x="444" y="252"/>
                  </a:lnTo>
                  <a:lnTo>
                    <a:pt x="455" y="272"/>
                  </a:lnTo>
                  <a:lnTo>
                    <a:pt x="464" y="293"/>
                  </a:lnTo>
                  <a:lnTo>
                    <a:pt x="472" y="316"/>
                  </a:lnTo>
                  <a:lnTo>
                    <a:pt x="478" y="341"/>
                  </a:lnTo>
                  <a:lnTo>
                    <a:pt x="481" y="367"/>
                  </a:lnTo>
                  <a:lnTo>
                    <a:pt x="483" y="395"/>
                  </a:lnTo>
                  <a:lnTo>
                    <a:pt x="483" y="396"/>
                  </a:lnTo>
                  <a:lnTo>
                    <a:pt x="483" y="396"/>
                  </a:lnTo>
                  <a:lnTo>
                    <a:pt x="481" y="424"/>
                  </a:lnTo>
                  <a:lnTo>
                    <a:pt x="478" y="451"/>
                  </a:lnTo>
                  <a:lnTo>
                    <a:pt x="472" y="475"/>
                  </a:lnTo>
                  <a:lnTo>
                    <a:pt x="465" y="499"/>
                  </a:lnTo>
                  <a:lnTo>
                    <a:pt x="456" y="520"/>
                  </a:lnTo>
                  <a:lnTo>
                    <a:pt x="444" y="539"/>
                  </a:lnTo>
                  <a:lnTo>
                    <a:pt x="433" y="557"/>
                  </a:lnTo>
                  <a:lnTo>
                    <a:pt x="419" y="573"/>
                  </a:lnTo>
                  <a:lnTo>
                    <a:pt x="404" y="587"/>
                  </a:lnTo>
                  <a:lnTo>
                    <a:pt x="387" y="599"/>
                  </a:lnTo>
                  <a:lnTo>
                    <a:pt x="370" y="609"/>
                  </a:lnTo>
                  <a:lnTo>
                    <a:pt x="351" y="618"/>
                  </a:lnTo>
                  <a:lnTo>
                    <a:pt x="333" y="625"/>
                  </a:lnTo>
                  <a:lnTo>
                    <a:pt x="313" y="630"/>
                  </a:lnTo>
                  <a:lnTo>
                    <a:pt x="293" y="632"/>
                  </a:lnTo>
                  <a:lnTo>
                    <a:pt x="273" y="633"/>
                  </a:lnTo>
                  <a:lnTo>
                    <a:pt x="273" y="633"/>
                  </a:lnTo>
                  <a:lnTo>
                    <a:pt x="261" y="633"/>
                  </a:lnTo>
                  <a:lnTo>
                    <a:pt x="248" y="632"/>
                  </a:lnTo>
                  <a:lnTo>
                    <a:pt x="236" y="630"/>
                  </a:lnTo>
                  <a:lnTo>
                    <a:pt x="226" y="628"/>
                  </a:lnTo>
                  <a:lnTo>
                    <a:pt x="205" y="622"/>
                  </a:lnTo>
                  <a:lnTo>
                    <a:pt x="187" y="614"/>
                  </a:lnTo>
                  <a:lnTo>
                    <a:pt x="170" y="603"/>
                  </a:lnTo>
                  <a:lnTo>
                    <a:pt x="156" y="592"/>
                  </a:lnTo>
                  <a:lnTo>
                    <a:pt x="142" y="579"/>
                  </a:lnTo>
                  <a:lnTo>
                    <a:pt x="131" y="5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16"/>
            <p:cNvSpPr>
              <a:spLocks/>
            </p:cNvSpPr>
            <p:nvPr userDrawn="1"/>
          </p:nvSpPr>
          <p:spPr bwMode="auto">
            <a:xfrm>
              <a:off x="1641475" y="1390650"/>
              <a:ext cx="1443038" cy="962025"/>
            </a:xfrm>
            <a:custGeom>
              <a:avLst/>
              <a:gdLst>
                <a:gd name="T0" fmla="*/ 0 w 909"/>
                <a:gd name="T1" fmla="*/ 2 h 606"/>
                <a:gd name="T2" fmla="*/ 141 w 909"/>
                <a:gd name="T3" fmla="*/ 2 h 606"/>
                <a:gd name="T4" fmla="*/ 265 w 909"/>
                <a:gd name="T5" fmla="*/ 407 h 606"/>
                <a:gd name="T6" fmla="*/ 399 w 909"/>
                <a:gd name="T7" fmla="*/ 0 h 606"/>
                <a:gd name="T8" fmla="*/ 512 w 909"/>
                <a:gd name="T9" fmla="*/ 0 h 606"/>
                <a:gd name="T10" fmla="*/ 647 w 909"/>
                <a:gd name="T11" fmla="*/ 407 h 606"/>
                <a:gd name="T12" fmla="*/ 771 w 909"/>
                <a:gd name="T13" fmla="*/ 2 h 606"/>
                <a:gd name="T14" fmla="*/ 909 w 909"/>
                <a:gd name="T15" fmla="*/ 2 h 606"/>
                <a:gd name="T16" fmla="*/ 704 w 909"/>
                <a:gd name="T17" fmla="*/ 606 h 606"/>
                <a:gd name="T18" fmla="*/ 590 w 909"/>
                <a:gd name="T19" fmla="*/ 606 h 606"/>
                <a:gd name="T20" fmla="*/ 454 w 909"/>
                <a:gd name="T21" fmla="*/ 213 h 606"/>
                <a:gd name="T22" fmla="*/ 319 w 909"/>
                <a:gd name="T23" fmla="*/ 606 h 606"/>
                <a:gd name="T24" fmla="*/ 204 w 909"/>
                <a:gd name="T25" fmla="*/ 606 h 606"/>
                <a:gd name="T26" fmla="*/ 0 w 909"/>
                <a:gd name="T27" fmla="*/ 2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9" h="606">
                  <a:moveTo>
                    <a:pt x="0" y="2"/>
                  </a:moveTo>
                  <a:lnTo>
                    <a:pt x="141" y="2"/>
                  </a:lnTo>
                  <a:lnTo>
                    <a:pt x="265" y="407"/>
                  </a:lnTo>
                  <a:lnTo>
                    <a:pt x="399" y="0"/>
                  </a:lnTo>
                  <a:lnTo>
                    <a:pt x="512" y="0"/>
                  </a:lnTo>
                  <a:lnTo>
                    <a:pt x="647" y="407"/>
                  </a:lnTo>
                  <a:lnTo>
                    <a:pt x="771" y="2"/>
                  </a:lnTo>
                  <a:lnTo>
                    <a:pt x="909" y="2"/>
                  </a:lnTo>
                  <a:lnTo>
                    <a:pt x="704" y="606"/>
                  </a:lnTo>
                  <a:lnTo>
                    <a:pt x="590" y="606"/>
                  </a:lnTo>
                  <a:lnTo>
                    <a:pt x="454" y="213"/>
                  </a:lnTo>
                  <a:lnTo>
                    <a:pt x="319" y="606"/>
                  </a:lnTo>
                  <a:lnTo>
                    <a:pt x="204" y="606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17"/>
            <p:cNvSpPr>
              <a:spLocks noEditPoints="1"/>
            </p:cNvSpPr>
            <p:nvPr userDrawn="1"/>
          </p:nvSpPr>
          <p:spPr bwMode="auto">
            <a:xfrm>
              <a:off x="3081338" y="1377950"/>
              <a:ext cx="1009650" cy="984250"/>
            </a:xfrm>
            <a:custGeom>
              <a:avLst/>
              <a:gdLst>
                <a:gd name="T0" fmla="*/ 497 w 636"/>
                <a:gd name="T1" fmla="*/ 290 h 620"/>
                <a:gd name="T2" fmla="*/ 477 w 636"/>
                <a:gd name="T3" fmla="*/ 220 h 620"/>
                <a:gd name="T4" fmla="*/ 434 w 636"/>
                <a:gd name="T5" fmla="*/ 164 h 620"/>
                <a:gd name="T6" fmla="*/ 373 w 636"/>
                <a:gd name="T7" fmla="*/ 130 h 620"/>
                <a:gd name="T8" fmla="*/ 317 w 636"/>
                <a:gd name="T9" fmla="*/ 122 h 620"/>
                <a:gd name="T10" fmla="*/ 244 w 636"/>
                <a:gd name="T11" fmla="*/ 135 h 620"/>
                <a:gd name="T12" fmla="*/ 187 w 636"/>
                <a:gd name="T13" fmla="*/ 176 h 620"/>
                <a:gd name="T14" fmla="*/ 151 w 636"/>
                <a:gd name="T15" fmla="*/ 235 h 620"/>
                <a:gd name="T16" fmla="*/ 137 w 636"/>
                <a:gd name="T17" fmla="*/ 307 h 620"/>
                <a:gd name="T18" fmla="*/ 140 w 636"/>
                <a:gd name="T19" fmla="*/ 347 h 620"/>
                <a:gd name="T20" fmla="*/ 167 w 636"/>
                <a:gd name="T21" fmla="*/ 414 h 620"/>
                <a:gd name="T22" fmla="*/ 215 w 636"/>
                <a:gd name="T23" fmla="*/ 465 h 620"/>
                <a:gd name="T24" fmla="*/ 280 w 636"/>
                <a:gd name="T25" fmla="*/ 494 h 620"/>
                <a:gd name="T26" fmla="*/ 338 w 636"/>
                <a:gd name="T27" fmla="*/ 497 h 620"/>
                <a:gd name="T28" fmla="*/ 408 w 636"/>
                <a:gd name="T29" fmla="*/ 476 h 620"/>
                <a:gd name="T30" fmla="*/ 460 w 636"/>
                <a:gd name="T31" fmla="*/ 429 h 620"/>
                <a:gd name="T32" fmla="*/ 491 w 636"/>
                <a:gd name="T33" fmla="*/ 367 h 620"/>
                <a:gd name="T34" fmla="*/ 0 w 636"/>
                <a:gd name="T35" fmla="*/ 311 h 620"/>
                <a:gd name="T36" fmla="*/ 1 w 636"/>
                <a:gd name="T37" fmla="*/ 278 h 620"/>
                <a:gd name="T38" fmla="*/ 13 w 636"/>
                <a:gd name="T39" fmla="*/ 218 h 620"/>
                <a:gd name="T40" fmla="*/ 36 w 636"/>
                <a:gd name="T41" fmla="*/ 162 h 620"/>
                <a:gd name="T42" fmla="*/ 70 w 636"/>
                <a:gd name="T43" fmla="*/ 112 h 620"/>
                <a:gd name="T44" fmla="*/ 113 w 636"/>
                <a:gd name="T45" fmla="*/ 70 h 620"/>
                <a:gd name="T46" fmla="*/ 163 w 636"/>
                <a:gd name="T47" fmla="*/ 37 h 620"/>
                <a:gd name="T48" fmla="*/ 221 w 636"/>
                <a:gd name="T49" fmla="*/ 14 h 620"/>
                <a:gd name="T50" fmla="*/ 284 w 636"/>
                <a:gd name="T51" fmla="*/ 1 h 620"/>
                <a:gd name="T52" fmla="*/ 336 w 636"/>
                <a:gd name="T53" fmla="*/ 0 h 620"/>
                <a:gd name="T54" fmla="*/ 402 w 636"/>
                <a:gd name="T55" fmla="*/ 9 h 620"/>
                <a:gd name="T56" fmla="*/ 461 w 636"/>
                <a:gd name="T57" fmla="*/ 30 h 620"/>
                <a:gd name="T58" fmla="*/ 513 w 636"/>
                <a:gd name="T59" fmla="*/ 61 h 620"/>
                <a:gd name="T60" fmla="*/ 557 w 636"/>
                <a:gd name="T61" fmla="*/ 101 h 620"/>
                <a:gd name="T62" fmla="*/ 592 w 636"/>
                <a:gd name="T63" fmla="*/ 148 h 620"/>
                <a:gd name="T64" fmla="*/ 618 w 636"/>
                <a:gd name="T65" fmla="*/ 202 h 620"/>
                <a:gd name="T66" fmla="*/ 633 w 636"/>
                <a:gd name="T67" fmla="*/ 261 h 620"/>
                <a:gd name="T68" fmla="*/ 636 w 636"/>
                <a:gd name="T69" fmla="*/ 310 h 620"/>
                <a:gd name="T70" fmla="*/ 633 w 636"/>
                <a:gd name="T71" fmla="*/ 356 h 620"/>
                <a:gd name="T72" fmla="*/ 618 w 636"/>
                <a:gd name="T73" fmla="*/ 415 h 620"/>
                <a:gd name="T74" fmla="*/ 592 w 636"/>
                <a:gd name="T75" fmla="*/ 470 h 620"/>
                <a:gd name="T76" fmla="*/ 556 w 636"/>
                <a:gd name="T77" fmla="*/ 517 h 620"/>
                <a:gd name="T78" fmla="*/ 512 w 636"/>
                <a:gd name="T79" fmla="*/ 557 h 620"/>
                <a:gd name="T80" fmla="*/ 459 w 636"/>
                <a:gd name="T81" fmla="*/ 588 h 620"/>
                <a:gd name="T82" fmla="*/ 399 w 636"/>
                <a:gd name="T83" fmla="*/ 609 h 620"/>
                <a:gd name="T84" fmla="*/ 334 w 636"/>
                <a:gd name="T85" fmla="*/ 619 h 620"/>
                <a:gd name="T86" fmla="*/ 283 w 636"/>
                <a:gd name="T87" fmla="*/ 617 h 620"/>
                <a:gd name="T88" fmla="*/ 219 w 636"/>
                <a:gd name="T89" fmla="*/ 606 h 620"/>
                <a:gd name="T90" fmla="*/ 161 w 636"/>
                <a:gd name="T91" fmla="*/ 583 h 620"/>
                <a:gd name="T92" fmla="*/ 111 w 636"/>
                <a:gd name="T93" fmla="*/ 549 h 620"/>
                <a:gd name="T94" fmla="*/ 68 w 636"/>
                <a:gd name="T95" fmla="*/ 507 h 620"/>
                <a:gd name="T96" fmla="*/ 36 w 636"/>
                <a:gd name="T97" fmla="*/ 458 h 620"/>
                <a:gd name="T98" fmla="*/ 13 w 636"/>
                <a:gd name="T99" fmla="*/ 403 h 620"/>
                <a:gd name="T100" fmla="*/ 1 w 636"/>
                <a:gd name="T101" fmla="*/ 34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6" h="620">
                  <a:moveTo>
                    <a:pt x="498" y="311"/>
                  </a:moveTo>
                  <a:lnTo>
                    <a:pt x="498" y="310"/>
                  </a:lnTo>
                  <a:lnTo>
                    <a:pt x="498" y="310"/>
                  </a:lnTo>
                  <a:lnTo>
                    <a:pt x="497" y="290"/>
                  </a:lnTo>
                  <a:lnTo>
                    <a:pt x="495" y="272"/>
                  </a:lnTo>
                  <a:lnTo>
                    <a:pt x="491" y="254"/>
                  </a:lnTo>
                  <a:lnTo>
                    <a:pt x="485" y="236"/>
                  </a:lnTo>
                  <a:lnTo>
                    <a:pt x="477" y="220"/>
                  </a:lnTo>
                  <a:lnTo>
                    <a:pt x="469" y="205"/>
                  </a:lnTo>
                  <a:lnTo>
                    <a:pt x="459" y="190"/>
                  </a:lnTo>
                  <a:lnTo>
                    <a:pt x="447" y="177"/>
                  </a:lnTo>
                  <a:lnTo>
                    <a:pt x="434" y="164"/>
                  </a:lnTo>
                  <a:lnTo>
                    <a:pt x="422" y="154"/>
                  </a:lnTo>
                  <a:lnTo>
                    <a:pt x="406" y="144"/>
                  </a:lnTo>
                  <a:lnTo>
                    <a:pt x="390" y="137"/>
                  </a:lnTo>
                  <a:lnTo>
                    <a:pt x="373" y="130"/>
                  </a:lnTo>
                  <a:lnTo>
                    <a:pt x="355" y="125"/>
                  </a:lnTo>
                  <a:lnTo>
                    <a:pt x="337" y="123"/>
                  </a:lnTo>
                  <a:lnTo>
                    <a:pt x="317" y="122"/>
                  </a:lnTo>
                  <a:lnTo>
                    <a:pt x="317" y="122"/>
                  </a:lnTo>
                  <a:lnTo>
                    <a:pt x="297" y="123"/>
                  </a:lnTo>
                  <a:lnTo>
                    <a:pt x="279" y="125"/>
                  </a:lnTo>
                  <a:lnTo>
                    <a:pt x="261" y="130"/>
                  </a:lnTo>
                  <a:lnTo>
                    <a:pt x="244" y="135"/>
                  </a:lnTo>
                  <a:lnTo>
                    <a:pt x="229" y="144"/>
                  </a:lnTo>
                  <a:lnTo>
                    <a:pt x="214" y="153"/>
                  </a:lnTo>
                  <a:lnTo>
                    <a:pt x="200" y="163"/>
                  </a:lnTo>
                  <a:lnTo>
                    <a:pt x="187" y="176"/>
                  </a:lnTo>
                  <a:lnTo>
                    <a:pt x="176" y="189"/>
                  </a:lnTo>
                  <a:lnTo>
                    <a:pt x="166" y="204"/>
                  </a:lnTo>
                  <a:lnTo>
                    <a:pt x="158" y="219"/>
                  </a:lnTo>
                  <a:lnTo>
                    <a:pt x="151" y="235"/>
                  </a:lnTo>
                  <a:lnTo>
                    <a:pt x="145" y="253"/>
                  </a:lnTo>
                  <a:lnTo>
                    <a:pt x="140" y="270"/>
                  </a:lnTo>
                  <a:lnTo>
                    <a:pt x="138" y="289"/>
                  </a:lnTo>
                  <a:lnTo>
                    <a:pt x="137" y="307"/>
                  </a:lnTo>
                  <a:lnTo>
                    <a:pt x="137" y="310"/>
                  </a:lnTo>
                  <a:lnTo>
                    <a:pt x="137" y="310"/>
                  </a:lnTo>
                  <a:lnTo>
                    <a:pt x="138" y="328"/>
                  </a:lnTo>
                  <a:lnTo>
                    <a:pt x="140" y="347"/>
                  </a:lnTo>
                  <a:lnTo>
                    <a:pt x="145" y="365"/>
                  </a:lnTo>
                  <a:lnTo>
                    <a:pt x="151" y="383"/>
                  </a:lnTo>
                  <a:lnTo>
                    <a:pt x="158" y="399"/>
                  </a:lnTo>
                  <a:lnTo>
                    <a:pt x="167" y="414"/>
                  </a:lnTo>
                  <a:lnTo>
                    <a:pt x="176" y="429"/>
                  </a:lnTo>
                  <a:lnTo>
                    <a:pt x="188" y="442"/>
                  </a:lnTo>
                  <a:lnTo>
                    <a:pt x="201" y="455"/>
                  </a:lnTo>
                  <a:lnTo>
                    <a:pt x="215" y="465"/>
                  </a:lnTo>
                  <a:lnTo>
                    <a:pt x="230" y="475"/>
                  </a:lnTo>
                  <a:lnTo>
                    <a:pt x="245" y="483"/>
                  </a:lnTo>
                  <a:lnTo>
                    <a:pt x="262" y="490"/>
                  </a:lnTo>
                  <a:lnTo>
                    <a:pt x="280" y="494"/>
                  </a:lnTo>
                  <a:lnTo>
                    <a:pt x="300" y="497"/>
                  </a:lnTo>
                  <a:lnTo>
                    <a:pt x="318" y="498"/>
                  </a:lnTo>
                  <a:lnTo>
                    <a:pt x="318" y="498"/>
                  </a:lnTo>
                  <a:lnTo>
                    <a:pt x="338" y="497"/>
                  </a:lnTo>
                  <a:lnTo>
                    <a:pt x="356" y="494"/>
                  </a:lnTo>
                  <a:lnTo>
                    <a:pt x="375" y="490"/>
                  </a:lnTo>
                  <a:lnTo>
                    <a:pt x="391" y="483"/>
                  </a:lnTo>
                  <a:lnTo>
                    <a:pt x="408" y="476"/>
                  </a:lnTo>
                  <a:lnTo>
                    <a:pt x="423" y="465"/>
                  </a:lnTo>
                  <a:lnTo>
                    <a:pt x="435" y="455"/>
                  </a:lnTo>
                  <a:lnTo>
                    <a:pt x="448" y="443"/>
                  </a:lnTo>
                  <a:lnTo>
                    <a:pt x="460" y="429"/>
                  </a:lnTo>
                  <a:lnTo>
                    <a:pt x="469" y="415"/>
                  </a:lnTo>
                  <a:lnTo>
                    <a:pt x="478" y="400"/>
                  </a:lnTo>
                  <a:lnTo>
                    <a:pt x="485" y="384"/>
                  </a:lnTo>
                  <a:lnTo>
                    <a:pt x="491" y="367"/>
                  </a:lnTo>
                  <a:lnTo>
                    <a:pt x="495" y="349"/>
                  </a:lnTo>
                  <a:lnTo>
                    <a:pt x="497" y="331"/>
                  </a:lnTo>
                  <a:lnTo>
                    <a:pt x="498" y="311"/>
                  </a:lnTo>
                  <a:close/>
                  <a:moveTo>
                    <a:pt x="0" y="311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293"/>
                  </a:lnTo>
                  <a:lnTo>
                    <a:pt x="1" y="278"/>
                  </a:lnTo>
                  <a:lnTo>
                    <a:pt x="3" y="262"/>
                  </a:lnTo>
                  <a:lnTo>
                    <a:pt x="6" y="247"/>
                  </a:lnTo>
                  <a:lnTo>
                    <a:pt x="9" y="232"/>
                  </a:lnTo>
                  <a:lnTo>
                    <a:pt x="13" y="218"/>
                  </a:lnTo>
                  <a:lnTo>
                    <a:pt x="17" y="203"/>
                  </a:lnTo>
                  <a:lnTo>
                    <a:pt x="23" y="189"/>
                  </a:lnTo>
                  <a:lnTo>
                    <a:pt x="29" y="175"/>
                  </a:lnTo>
                  <a:lnTo>
                    <a:pt x="36" y="162"/>
                  </a:lnTo>
                  <a:lnTo>
                    <a:pt x="44" y="149"/>
                  </a:lnTo>
                  <a:lnTo>
                    <a:pt x="52" y="137"/>
                  </a:lnTo>
                  <a:lnTo>
                    <a:pt x="60" y="125"/>
                  </a:lnTo>
                  <a:lnTo>
                    <a:pt x="70" y="112"/>
                  </a:lnTo>
                  <a:lnTo>
                    <a:pt x="79" y="102"/>
                  </a:lnTo>
                  <a:lnTo>
                    <a:pt x="89" y="90"/>
                  </a:lnTo>
                  <a:lnTo>
                    <a:pt x="101" y="81"/>
                  </a:lnTo>
                  <a:lnTo>
                    <a:pt x="113" y="70"/>
                  </a:lnTo>
                  <a:lnTo>
                    <a:pt x="124" y="61"/>
                  </a:lnTo>
                  <a:lnTo>
                    <a:pt x="136" y="53"/>
                  </a:lnTo>
                  <a:lnTo>
                    <a:pt x="150" y="45"/>
                  </a:lnTo>
                  <a:lnTo>
                    <a:pt x="163" y="37"/>
                  </a:lnTo>
                  <a:lnTo>
                    <a:pt x="176" y="30"/>
                  </a:lnTo>
                  <a:lnTo>
                    <a:pt x="190" y="24"/>
                  </a:lnTo>
                  <a:lnTo>
                    <a:pt x="205" y="18"/>
                  </a:lnTo>
                  <a:lnTo>
                    <a:pt x="221" y="14"/>
                  </a:lnTo>
                  <a:lnTo>
                    <a:pt x="236" y="10"/>
                  </a:lnTo>
                  <a:lnTo>
                    <a:pt x="252" y="7"/>
                  </a:lnTo>
                  <a:lnTo>
                    <a:pt x="268" y="3"/>
                  </a:lnTo>
                  <a:lnTo>
                    <a:pt x="284" y="1"/>
                  </a:lnTo>
                  <a:lnTo>
                    <a:pt x="302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336" y="0"/>
                  </a:lnTo>
                  <a:lnTo>
                    <a:pt x="353" y="1"/>
                  </a:lnTo>
                  <a:lnTo>
                    <a:pt x="369" y="3"/>
                  </a:lnTo>
                  <a:lnTo>
                    <a:pt x="386" y="5"/>
                  </a:lnTo>
                  <a:lnTo>
                    <a:pt x="402" y="9"/>
                  </a:lnTo>
                  <a:lnTo>
                    <a:pt x="417" y="14"/>
                  </a:lnTo>
                  <a:lnTo>
                    <a:pt x="432" y="18"/>
                  </a:lnTo>
                  <a:lnTo>
                    <a:pt x="446" y="24"/>
                  </a:lnTo>
                  <a:lnTo>
                    <a:pt x="461" y="30"/>
                  </a:lnTo>
                  <a:lnTo>
                    <a:pt x="474" y="37"/>
                  </a:lnTo>
                  <a:lnTo>
                    <a:pt x="488" y="44"/>
                  </a:lnTo>
                  <a:lnTo>
                    <a:pt x="501" y="52"/>
                  </a:lnTo>
                  <a:lnTo>
                    <a:pt x="513" y="61"/>
                  </a:lnTo>
                  <a:lnTo>
                    <a:pt x="525" y="70"/>
                  </a:lnTo>
                  <a:lnTo>
                    <a:pt x="537" y="80"/>
                  </a:lnTo>
                  <a:lnTo>
                    <a:pt x="547" y="90"/>
                  </a:lnTo>
                  <a:lnTo>
                    <a:pt x="557" y="101"/>
                  </a:lnTo>
                  <a:lnTo>
                    <a:pt x="567" y="112"/>
                  </a:lnTo>
                  <a:lnTo>
                    <a:pt x="576" y="124"/>
                  </a:lnTo>
                  <a:lnTo>
                    <a:pt x="584" y="135"/>
                  </a:lnTo>
                  <a:lnTo>
                    <a:pt x="592" y="148"/>
                  </a:lnTo>
                  <a:lnTo>
                    <a:pt x="600" y="161"/>
                  </a:lnTo>
                  <a:lnTo>
                    <a:pt x="606" y="174"/>
                  </a:lnTo>
                  <a:lnTo>
                    <a:pt x="613" y="188"/>
                  </a:lnTo>
                  <a:lnTo>
                    <a:pt x="618" y="202"/>
                  </a:lnTo>
                  <a:lnTo>
                    <a:pt x="622" y="216"/>
                  </a:lnTo>
                  <a:lnTo>
                    <a:pt x="627" y="231"/>
                  </a:lnTo>
                  <a:lnTo>
                    <a:pt x="631" y="246"/>
                  </a:lnTo>
                  <a:lnTo>
                    <a:pt x="633" y="261"/>
                  </a:lnTo>
                  <a:lnTo>
                    <a:pt x="635" y="276"/>
                  </a:lnTo>
                  <a:lnTo>
                    <a:pt x="636" y="292"/>
                  </a:lnTo>
                  <a:lnTo>
                    <a:pt x="636" y="307"/>
                  </a:lnTo>
                  <a:lnTo>
                    <a:pt x="636" y="310"/>
                  </a:lnTo>
                  <a:lnTo>
                    <a:pt x="636" y="310"/>
                  </a:lnTo>
                  <a:lnTo>
                    <a:pt x="636" y="326"/>
                  </a:lnTo>
                  <a:lnTo>
                    <a:pt x="635" y="341"/>
                  </a:lnTo>
                  <a:lnTo>
                    <a:pt x="633" y="356"/>
                  </a:lnTo>
                  <a:lnTo>
                    <a:pt x="631" y="371"/>
                  </a:lnTo>
                  <a:lnTo>
                    <a:pt x="627" y="386"/>
                  </a:lnTo>
                  <a:lnTo>
                    <a:pt x="622" y="401"/>
                  </a:lnTo>
                  <a:lnTo>
                    <a:pt x="618" y="415"/>
                  </a:lnTo>
                  <a:lnTo>
                    <a:pt x="612" y="429"/>
                  </a:lnTo>
                  <a:lnTo>
                    <a:pt x="606" y="443"/>
                  </a:lnTo>
                  <a:lnTo>
                    <a:pt x="599" y="457"/>
                  </a:lnTo>
                  <a:lnTo>
                    <a:pt x="592" y="470"/>
                  </a:lnTo>
                  <a:lnTo>
                    <a:pt x="584" y="483"/>
                  </a:lnTo>
                  <a:lnTo>
                    <a:pt x="575" y="494"/>
                  </a:lnTo>
                  <a:lnTo>
                    <a:pt x="566" y="506"/>
                  </a:lnTo>
                  <a:lnTo>
                    <a:pt x="556" y="517"/>
                  </a:lnTo>
                  <a:lnTo>
                    <a:pt x="546" y="528"/>
                  </a:lnTo>
                  <a:lnTo>
                    <a:pt x="535" y="538"/>
                  </a:lnTo>
                  <a:lnTo>
                    <a:pt x="524" y="549"/>
                  </a:lnTo>
                  <a:lnTo>
                    <a:pt x="512" y="557"/>
                  </a:lnTo>
                  <a:lnTo>
                    <a:pt x="499" y="566"/>
                  </a:lnTo>
                  <a:lnTo>
                    <a:pt x="487" y="574"/>
                  </a:lnTo>
                  <a:lnTo>
                    <a:pt x="473" y="581"/>
                  </a:lnTo>
                  <a:lnTo>
                    <a:pt x="459" y="588"/>
                  </a:lnTo>
                  <a:lnTo>
                    <a:pt x="445" y="595"/>
                  </a:lnTo>
                  <a:lnTo>
                    <a:pt x="430" y="600"/>
                  </a:lnTo>
                  <a:lnTo>
                    <a:pt x="415" y="606"/>
                  </a:lnTo>
                  <a:lnTo>
                    <a:pt x="399" y="609"/>
                  </a:lnTo>
                  <a:lnTo>
                    <a:pt x="383" y="613"/>
                  </a:lnTo>
                  <a:lnTo>
                    <a:pt x="368" y="616"/>
                  </a:lnTo>
                  <a:lnTo>
                    <a:pt x="351" y="617"/>
                  </a:lnTo>
                  <a:lnTo>
                    <a:pt x="334" y="619"/>
                  </a:lnTo>
                  <a:lnTo>
                    <a:pt x="317" y="620"/>
                  </a:lnTo>
                  <a:lnTo>
                    <a:pt x="317" y="620"/>
                  </a:lnTo>
                  <a:lnTo>
                    <a:pt x="300" y="619"/>
                  </a:lnTo>
                  <a:lnTo>
                    <a:pt x="283" y="617"/>
                  </a:lnTo>
                  <a:lnTo>
                    <a:pt x="266" y="616"/>
                  </a:lnTo>
                  <a:lnTo>
                    <a:pt x="251" y="613"/>
                  </a:lnTo>
                  <a:lnTo>
                    <a:pt x="235" y="609"/>
                  </a:lnTo>
                  <a:lnTo>
                    <a:pt x="219" y="606"/>
                  </a:lnTo>
                  <a:lnTo>
                    <a:pt x="204" y="601"/>
                  </a:lnTo>
                  <a:lnTo>
                    <a:pt x="189" y="595"/>
                  </a:lnTo>
                  <a:lnTo>
                    <a:pt x="175" y="589"/>
                  </a:lnTo>
                  <a:lnTo>
                    <a:pt x="161" y="583"/>
                  </a:lnTo>
                  <a:lnTo>
                    <a:pt x="149" y="574"/>
                  </a:lnTo>
                  <a:lnTo>
                    <a:pt x="135" y="566"/>
                  </a:lnTo>
                  <a:lnTo>
                    <a:pt x="123" y="558"/>
                  </a:lnTo>
                  <a:lnTo>
                    <a:pt x="111" y="549"/>
                  </a:lnTo>
                  <a:lnTo>
                    <a:pt x="100" y="540"/>
                  </a:lnTo>
                  <a:lnTo>
                    <a:pt x="89" y="529"/>
                  </a:lnTo>
                  <a:lnTo>
                    <a:pt x="79" y="519"/>
                  </a:lnTo>
                  <a:lnTo>
                    <a:pt x="68" y="507"/>
                  </a:lnTo>
                  <a:lnTo>
                    <a:pt x="59" y="495"/>
                  </a:lnTo>
                  <a:lnTo>
                    <a:pt x="51" y="484"/>
                  </a:lnTo>
                  <a:lnTo>
                    <a:pt x="43" y="471"/>
                  </a:lnTo>
                  <a:lnTo>
                    <a:pt x="36" y="458"/>
                  </a:lnTo>
                  <a:lnTo>
                    <a:pt x="29" y="444"/>
                  </a:lnTo>
                  <a:lnTo>
                    <a:pt x="23" y="432"/>
                  </a:lnTo>
                  <a:lnTo>
                    <a:pt x="17" y="418"/>
                  </a:lnTo>
                  <a:lnTo>
                    <a:pt x="13" y="403"/>
                  </a:lnTo>
                  <a:lnTo>
                    <a:pt x="9" y="389"/>
                  </a:lnTo>
                  <a:lnTo>
                    <a:pt x="6" y="373"/>
                  </a:lnTo>
                  <a:lnTo>
                    <a:pt x="2" y="358"/>
                  </a:lnTo>
                  <a:lnTo>
                    <a:pt x="1" y="342"/>
                  </a:lnTo>
                  <a:lnTo>
                    <a:pt x="0" y="327"/>
                  </a:lnTo>
                  <a:lnTo>
                    <a:pt x="0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20"/>
            <p:cNvSpPr>
              <a:spLocks noEditPoints="1"/>
            </p:cNvSpPr>
            <p:nvPr userDrawn="1"/>
          </p:nvSpPr>
          <p:spPr bwMode="auto">
            <a:xfrm>
              <a:off x="4208463" y="1393825"/>
              <a:ext cx="822325" cy="950913"/>
            </a:xfrm>
            <a:custGeom>
              <a:avLst/>
              <a:gdLst>
                <a:gd name="T0" fmla="*/ 266 w 518"/>
                <a:gd name="T1" fmla="*/ 290 h 599"/>
                <a:gd name="T2" fmla="*/ 288 w 518"/>
                <a:gd name="T3" fmla="*/ 289 h 599"/>
                <a:gd name="T4" fmla="*/ 309 w 518"/>
                <a:gd name="T5" fmla="*/ 285 h 599"/>
                <a:gd name="T6" fmla="*/ 326 w 518"/>
                <a:gd name="T7" fmla="*/ 278 h 599"/>
                <a:gd name="T8" fmla="*/ 340 w 518"/>
                <a:gd name="T9" fmla="*/ 267 h 599"/>
                <a:gd name="T10" fmla="*/ 352 w 518"/>
                <a:gd name="T11" fmla="*/ 255 h 599"/>
                <a:gd name="T12" fmla="*/ 360 w 518"/>
                <a:gd name="T13" fmla="*/ 240 h 599"/>
                <a:gd name="T14" fmla="*/ 364 w 518"/>
                <a:gd name="T15" fmla="*/ 224 h 599"/>
                <a:gd name="T16" fmla="*/ 367 w 518"/>
                <a:gd name="T17" fmla="*/ 207 h 599"/>
                <a:gd name="T18" fmla="*/ 367 w 518"/>
                <a:gd name="T19" fmla="*/ 204 h 599"/>
                <a:gd name="T20" fmla="*/ 364 w 518"/>
                <a:gd name="T21" fmla="*/ 185 h 599"/>
                <a:gd name="T22" fmla="*/ 360 w 518"/>
                <a:gd name="T23" fmla="*/ 167 h 599"/>
                <a:gd name="T24" fmla="*/ 350 w 518"/>
                <a:gd name="T25" fmla="*/ 152 h 599"/>
                <a:gd name="T26" fmla="*/ 339 w 518"/>
                <a:gd name="T27" fmla="*/ 141 h 599"/>
                <a:gd name="T28" fmla="*/ 324 w 518"/>
                <a:gd name="T29" fmla="*/ 131 h 599"/>
                <a:gd name="T30" fmla="*/ 306 w 518"/>
                <a:gd name="T31" fmla="*/ 124 h 599"/>
                <a:gd name="T32" fmla="*/ 285 w 518"/>
                <a:gd name="T33" fmla="*/ 120 h 599"/>
                <a:gd name="T34" fmla="*/ 263 w 518"/>
                <a:gd name="T35" fmla="*/ 118 h 599"/>
                <a:gd name="T36" fmla="*/ 132 w 518"/>
                <a:gd name="T37" fmla="*/ 290 h 599"/>
                <a:gd name="T38" fmla="*/ 0 w 518"/>
                <a:gd name="T39" fmla="*/ 0 h 599"/>
                <a:gd name="T40" fmla="*/ 274 w 518"/>
                <a:gd name="T41" fmla="*/ 0 h 599"/>
                <a:gd name="T42" fmla="*/ 328 w 518"/>
                <a:gd name="T43" fmla="*/ 4 h 599"/>
                <a:gd name="T44" fmla="*/ 375 w 518"/>
                <a:gd name="T45" fmla="*/ 15 h 599"/>
                <a:gd name="T46" fmla="*/ 415 w 518"/>
                <a:gd name="T47" fmla="*/ 35 h 599"/>
                <a:gd name="T48" fmla="*/ 448 w 518"/>
                <a:gd name="T49" fmla="*/ 60 h 599"/>
                <a:gd name="T50" fmla="*/ 461 w 518"/>
                <a:gd name="T51" fmla="*/ 74 h 599"/>
                <a:gd name="T52" fmla="*/ 479 w 518"/>
                <a:gd name="T53" fmla="*/ 103 h 599"/>
                <a:gd name="T54" fmla="*/ 492 w 518"/>
                <a:gd name="T55" fmla="*/ 138 h 599"/>
                <a:gd name="T56" fmla="*/ 499 w 518"/>
                <a:gd name="T57" fmla="*/ 177 h 599"/>
                <a:gd name="T58" fmla="*/ 500 w 518"/>
                <a:gd name="T59" fmla="*/ 200 h 599"/>
                <a:gd name="T60" fmla="*/ 499 w 518"/>
                <a:gd name="T61" fmla="*/ 217 h 599"/>
                <a:gd name="T62" fmla="*/ 494 w 518"/>
                <a:gd name="T63" fmla="*/ 250 h 599"/>
                <a:gd name="T64" fmla="*/ 485 w 518"/>
                <a:gd name="T65" fmla="*/ 280 h 599"/>
                <a:gd name="T66" fmla="*/ 472 w 518"/>
                <a:gd name="T67" fmla="*/ 305 h 599"/>
                <a:gd name="T68" fmla="*/ 455 w 518"/>
                <a:gd name="T69" fmla="*/ 329 h 599"/>
                <a:gd name="T70" fmla="*/ 435 w 518"/>
                <a:gd name="T71" fmla="*/ 348 h 599"/>
                <a:gd name="T72" fmla="*/ 412 w 518"/>
                <a:gd name="T73" fmla="*/ 366 h 599"/>
                <a:gd name="T74" fmla="*/ 385 w 518"/>
                <a:gd name="T75" fmla="*/ 380 h 599"/>
                <a:gd name="T76" fmla="*/ 518 w 518"/>
                <a:gd name="T77" fmla="*/ 599 h 599"/>
                <a:gd name="T78" fmla="*/ 235 w 518"/>
                <a:gd name="T79" fmla="*/ 408 h 599"/>
                <a:gd name="T80" fmla="*/ 132 w 518"/>
                <a:gd name="T81" fmla="*/ 599 h 599"/>
                <a:gd name="T82" fmla="*/ 0 w 518"/>
                <a:gd name="T8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18" h="599">
                  <a:moveTo>
                    <a:pt x="266" y="290"/>
                  </a:moveTo>
                  <a:lnTo>
                    <a:pt x="266" y="290"/>
                  </a:lnTo>
                  <a:lnTo>
                    <a:pt x="277" y="290"/>
                  </a:lnTo>
                  <a:lnTo>
                    <a:pt x="288" y="289"/>
                  </a:lnTo>
                  <a:lnTo>
                    <a:pt x="298" y="287"/>
                  </a:lnTo>
                  <a:lnTo>
                    <a:pt x="309" y="285"/>
                  </a:lnTo>
                  <a:lnTo>
                    <a:pt x="317" y="281"/>
                  </a:lnTo>
                  <a:lnTo>
                    <a:pt x="326" y="278"/>
                  </a:lnTo>
                  <a:lnTo>
                    <a:pt x="333" y="273"/>
                  </a:lnTo>
                  <a:lnTo>
                    <a:pt x="340" y="267"/>
                  </a:lnTo>
                  <a:lnTo>
                    <a:pt x="346" y="261"/>
                  </a:lnTo>
                  <a:lnTo>
                    <a:pt x="352" y="255"/>
                  </a:lnTo>
                  <a:lnTo>
                    <a:pt x="356" y="249"/>
                  </a:lnTo>
                  <a:lnTo>
                    <a:pt x="360" y="240"/>
                  </a:lnTo>
                  <a:lnTo>
                    <a:pt x="362" y="232"/>
                  </a:lnTo>
                  <a:lnTo>
                    <a:pt x="364" y="224"/>
                  </a:lnTo>
                  <a:lnTo>
                    <a:pt x="365" y="216"/>
                  </a:lnTo>
                  <a:lnTo>
                    <a:pt x="367" y="207"/>
                  </a:lnTo>
                  <a:lnTo>
                    <a:pt x="367" y="204"/>
                  </a:lnTo>
                  <a:lnTo>
                    <a:pt x="367" y="204"/>
                  </a:lnTo>
                  <a:lnTo>
                    <a:pt x="365" y="194"/>
                  </a:lnTo>
                  <a:lnTo>
                    <a:pt x="364" y="185"/>
                  </a:lnTo>
                  <a:lnTo>
                    <a:pt x="362" y="175"/>
                  </a:lnTo>
                  <a:lnTo>
                    <a:pt x="360" y="167"/>
                  </a:lnTo>
                  <a:lnTo>
                    <a:pt x="355" y="159"/>
                  </a:lnTo>
                  <a:lnTo>
                    <a:pt x="350" y="152"/>
                  </a:lnTo>
                  <a:lnTo>
                    <a:pt x="345" y="146"/>
                  </a:lnTo>
                  <a:lnTo>
                    <a:pt x="339" y="141"/>
                  </a:lnTo>
                  <a:lnTo>
                    <a:pt x="332" y="136"/>
                  </a:lnTo>
                  <a:lnTo>
                    <a:pt x="324" y="131"/>
                  </a:lnTo>
                  <a:lnTo>
                    <a:pt x="316" y="128"/>
                  </a:lnTo>
                  <a:lnTo>
                    <a:pt x="306" y="124"/>
                  </a:lnTo>
                  <a:lnTo>
                    <a:pt x="296" y="122"/>
                  </a:lnTo>
                  <a:lnTo>
                    <a:pt x="285" y="120"/>
                  </a:lnTo>
                  <a:lnTo>
                    <a:pt x="275" y="120"/>
                  </a:lnTo>
                  <a:lnTo>
                    <a:pt x="263" y="118"/>
                  </a:lnTo>
                  <a:lnTo>
                    <a:pt x="132" y="118"/>
                  </a:lnTo>
                  <a:lnTo>
                    <a:pt x="132" y="290"/>
                  </a:lnTo>
                  <a:lnTo>
                    <a:pt x="266" y="29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0"/>
                  </a:lnTo>
                  <a:lnTo>
                    <a:pt x="302" y="1"/>
                  </a:lnTo>
                  <a:lnTo>
                    <a:pt x="328" y="4"/>
                  </a:lnTo>
                  <a:lnTo>
                    <a:pt x="353" y="9"/>
                  </a:lnTo>
                  <a:lnTo>
                    <a:pt x="375" y="15"/>
                  </a:lnTo>
                  <a:lnTo>
                    <a:pt x="396" y="24"/>
                  </a:lnTo>
                  <a:lnTo>
                    <a:pt x="415" y="35"/>
                  </a:lnTo>
                  <a:lnTo>
                    <a:pt x="433" y="46"/>
                  </a:lnTo>
                  <a:lnTo>
                    <a:pt x="448" y="60"/>
                  </a:lnTo>
                  <a:lnTo>
                    <a:pt x="448" y="60"/>
                  </a:lnTo>
                  <a:lnTo>
                    <a:pt x="461" y="74"/>
                  </a:lnTo>
                  <a:lnTo>
                    <a:pt x="471" y="88"/>
                  </a:lnTo>
                  <a:lnTo>
                    <a:pt x="479" y="103"/>
                  </a:lnTo>
                  <a:lnTo>
                    <a:pt x="486" y="121"/>
                  </a:lnTo>
                  <a:lnTo>
                    <a:pt x="492" y="138"/>
                  </a:lnTo>
                  <a:lnTo>
                    <a:pt x="497" y="157"/>
                  </a:lnTo>
                  <a:lnTo>
                    <a:pt x="499" y="177"/>
                  </a:lnTo>
                  <a:lnTo>
                    <a:pt x="500" y="197"/>
                  </a:lnTo>
                  <a:lnTo>
                    <a:pt x="500" y="200"/>
                  </a:lnTo>
                  <a:lnTo>
                    <a:pt x="500" y="200"/>
                  </a:lnTo>
                  <a:lnTo>
                    <a:pt x="499" y="217"/>
                  </a:lnTo>
                  <a:lnTo>
                    <a:pt x="498" y="233"/>
                  </a:lnTo>
                  <a:lnTo>
                    <a:pt x="494" y="250"/>
                  </a:lnTo>
                  <a:lnTo>
                    <a:pt x="491" y="265"/>
                  </a:lnTo>
                  <a:lnTo>
                    <a:pt x="485" y="280"/>
                  </a:lnTo>
                  <a:lnTo>
                    <a:pt x="479" y="293"/>
                  </a:lnTo>
                  <a:lnTo>
                    <a:pt x="472" y="305"/>
                  </a:lnTo>
                  <a:lnTo>
                    <a:pt x="464" y="318"/>
                  </a:lnTo>
                  <a:lnTo>
                    <a:pt x="455" y="329"/>
                  </a:lnTo>
                  <a:lnTo>
                    <a:pt x="446" y="339"/>
                  </a:lnTo>
                  <a:lnTo>
                    <a:pt x="435" y="348"/>
                  </a:lnTo>
                  <a:lnTo>
                    <a:pt x="424" y="358"/>
                  </a:lnTo>
                  <a:lnTo>
                    <a:pt x="412" y="366"/>
                  </a:lnTo>
                  <a:lnTo>
                    <a:pt x="399" y="373"/>
                  </a:lnTo>
                  <a:lnTo>
                    <a:pt x="385" y="380"/>
                  </a:lnTo>
                  <a:lnTo>
                    <a:pt x="371" y="386"/>
                  </a:lnTo>
                  <a:lnTo>
                    <a:pt x="518" y="599"/>
                  </a:lnTo>
                  <a:lnTo>
                    <a:pt x="364" y="599"/>
                  </a:lnTo>
                  <a:lnTo>
                    <a:pt x="235" y="408"/>
                  </a:lnTo>
                  <a:lnTo>
                    <a:pt x="132" y="408"/>
                  </a:lnTo>
                  <a:lnTo>
                    <a:pt x="132" y="599"/>
                  </a:lnTo>
                  <a:lnTo>
                    <a:pt x="0" y="5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21"/>
            <p:cNvSpPr>
              <a:spLocks/>
            </p:cNvSpPr>
            <p:nvPr userDrawn="1"/>
          </p:nvSpPr>
          <p:spPr bwMode="auto">
            <a:xfrm>
              <a:off x="5127625" y="1393825"/>
              <a:ext cx="684213" cy="950913"/>
            </a:xfrm>
            <a:custGeom>
              <a:avLst/>
              <a:gdLst>
                <a:gd name="T0" fmla="*/ 0 w 431"/>
                <a:gd name="T1" fmla="*/ 0 h 599"/>
                <a:gd name="T2" fmla="*/ 133 w 431"/>
                <a:gd name="T3" fmla="*/ 0 h 599"/>
                <a:gd name="T4" fmla="*/ 133 w 431"/>
                <a:gd name="T5" fmla="*/ 480 h 599"/>
                <a:gd name="T6" fmla="*/ 431 w 431"/>
                <a:gd name="T7" fmla="*/ 480 h 599"/>
                <a:gd name="T8" fmla="*/ 431 w 431"/>
                <a:gd name="T9" fmla="*/ 599 h 599"/>
                <a:gd name="T10" fmla="*/ 0 w 431"/>
                <a:gd name="T11" fmla="*/ 599 h 599"/>
                <a:gd name="T12" fmla="*/ 0 w 431"/>
                <a:gd name="T13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1" h="599">
                  <a:moveTo>
                    <a:pt x="0" y="0"/>
                  </a:moveTo>
                  <a:lnTo>
                    <a:pt x="133" y="0"/>
                  </a:lnTo>
                  <a:lnTo>
                    <a:pt x="133" y="480"/>
                  </a:lnTo>
                  <a:lnTo>
                    <a:pt x="431" y="480"/>
                  </a:lnTo>
                  <a:lnTo>
                    <a:pt x="431" y="599"/>
                  </a:lnTo>
                  <a:lnTo>
                    <a:pt x="0" y="5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22"/>
            <p:cNvSpPr>
              <a:spLocks noEditPoints="1"/>
            </p:cNvSpPr>
            <p:nvPr userDrawn="1"/>
          </p:nvSpPr>
          <p:spPr bwMode="auto">
            <a:xfrm>
              <a:off x="5926138" y="1393825"/>
              <a:ext cx="877888" cy="950913"/>
            </a:xfrm>
            <a:custGeom>
              <a:avLst/>
              <a:gdLst>
                <a:gd name="T0" fmla="*/ 133 w 553"/>
                <a:gd name="T1" fmla="*/ 480 h 599"/>
                <a:gd name="T2" fmla="*/ 235 w 553"/>
                <a:gd name="T3" fmla="*/ 480 h 599"/>
                <a:gd name="T4" fmla="*/ 273 w 553"/>
                <a:gd name="T5" fmla="*/ 476 h 599"/>
                <a:gd name="T6" fmla="*/ 308 w 553"/>
                <a:gd name="T7" fmla="*/ 467 h 599"/>
                <a:gd name="T8" fmla="*/ 339 w 553"/>
                <a:gd name="T9" fmla="*/ 452 h 599"/>
                <a:gd name="T10" fmla="*/ 365 w 553"/>
                <a:gd name="T11" fmla="*/ 431 h 599"/>
                <a:gd name="T12" fmla="*/ 386 w 553"/>
                <a:gd name="T13" fmla="*/ 404 h 599"/>
                <a:gd name="T14" fmla="*/ 402 w 553"/>
                <a:gd name="T15" fmla="*/ 374 h 599"/>
                <a:gd name="T16" fmla="*/ 411 w 553"/>
                <a:gd name="T17" fmla="*/ 339 h 599"/>
                <a:gd name="T18" fmla="*/ 415 w 553"/>
                <a:gd name="T19" fmla="*/ 301 h 599"/>
                <a:gd name="T20" fmla="*/ 415 w 553"/>
                <a:gd name="T21" fmla="*/ 300 h 599"/>
                <a:gd name="T22" fmla="*/ 411 w 553"/>
                <a:gd name="T23" fmla="*/ 261 h 599"/>
                <a:gd name="T24" fmla="*/ 402 w 553"/>
                <a:gd name="T25" fmla="*/ 226 h 599"/>
                <a:gd name="T26" fmla="*/ 386 w 553"/>
                <a:gd name="T27" fmla="*/ 195 h 599"/>
                <a:gd name="T28" fmla="*/ 365 w 553"/>
                <a:gd name="T29" fmla="*/ 170 h 599"/>
                <a:gd name="T30" fmla="*/ 339 w 553"/>
                <a:gd name="T31" fmla="*/ 148 h 599"/>
                <a:gd name="T32" fmla="*/ 308 w 553"/>
                <a:gd name="T33" fmla="*/ 132 h 599"/>
                <a:gd name="T34" fmla="*/ 273 w 553"/>
                <a:gd name="T35" fmla="*/ 122 h 599"/>
                <a:gd name="T36" fmla="*/ 235 w 553"/>
                <a:gd name="T37" fmla="*/ 118 h 599"/>
                <a:gd name="T38" fmla="*/ 0 w 553"/>
                <a:gd name="T39" fmla="*/ 0 h 599"/>
                <a:gd name="T40" fmla="*/ 235 w 553"/>
                <a:gd name="T41" fmla="*/ 0 h 599"/>
                <a:gd name="T42" fmla="*/ 268 w 553"/>
                <a:gd name="T43" fmla="*/ 1 h 599"/>
                <a:gd name="T44" fmla="*/ 302 w 553"/>
                <a:gd name="T45" fmla="*/ 6 h 599"/>
                <a:gd name="T46" fmla="*/ 333 w 553"/>
                <a:gd name="T47" fmla="*/ 13 h 599"/>
                <a:gd name="T48" fmla="*/ 364 w 553"/>
                <a:gd name="T49" fmla="*/ 23 h 599"/>
                <a:gd name="T50" fmla="*/ 392 w 553"/>
                <a:gd name="T51" fmla="*/ 35 h 599"/>
                <a:gd name="T52" fmla="*/ 418 w 553"/>
                <a:gd name="T53" fmla="*/ 50 h 599"/>
                <a:gd name="T54" fmla="*/ 442 w 553"/>
                <a:gd name="T55" fmla="*/ 66 h 599"/>
                <a:gd name="T56" fmla="*/ 464 w 553"/>
                <a:gd name="T57" fmla="*/ 86 h 599"/>
                <a:gd name="T58" fmla="*/ 484 w 553"/>
                <a:gd name="T59" fmla="*/ 107 h 599"/>
                <a:gd name="T60" fmla="*/ 502 w 553"/>
                <a:gd name="T61" fmla="*/ 129 h 599"/>
                <a:gd name="T62" fmla="*/ 517 w 553"/>
                <a:gd name="T63" fmla="*/ 154 h 599"/>
                <a:gd name="T64" fmla="*/ 530 w 553"/>
                <a:gd name="T65" fmla="*/ 180 h 599"/>
                <a:gd name="T66" fmla="*/ 539 w 553"/>
                <a:gd name="T67" fmla="*/ 208 h 599"/>
                <a:gd name="T68" fmla="*/ 547 w 553"/>
                <a:gd name="T69" fmla="*/ 237 h 599"/>
                <a:gd name="T70" fmla="*/ 551 w 553"/>
                <a:gd name="T71" fmla="*/ 267 h 599"/>
                <a:gd name="T72" fmla="*/ 553 w 553"/>
                <a:gd name="T73" fmla="*/ 297 h 599"/>
                <a:gd name="T74" fmla="*/ 553 w 553"/>
                <a:gd name="T75" fmla="*/ 300 h 599"/>
                <a:gd name="T76" fmla="*/ 551 w 553"/>
                <a:gd name="T77" fmla="*/ 331 h 599"/>
                <a:gd name="T78" fmla="*/ 547 w 553"/>
                <a:gd name="T79" fmla="*/ 361 h 599"/>
                <a:gd name="T80" fmla="*/ 539 w 553"/>
                <a:gd name="T81" fmla="*/ 390 h 599"/>
                <a:gd name="T82" fmla="*/ 530 w 553"/>
                <a:gd name="T83" fmla="*/ 417 h 599"/>
                <a:gd name="T84" fmla="*/ 517 w 553"/>
                <a:gd name="T85" fmla="*/ 444 h 599"/>
                <a:gd name="T86" fmla="*/ 502 w 553"/>
                <a:gd name="T87" fmla="*/ 468 h 599"/>
                <a:gd name="T88" fmla="*/ 484 w 553"/>
                <a:gd name="T89" fmla="*/ 491 h 599"/>
                <a:gd name="T90" fmla="*/ 464 w 553"/>
                <a:gd name="T91" fmla="*/ 512 h 599"/>
                <a:gd name="T92" fmla="*/ 442 w 553"/>
                <a:gd name="T93" fmla="*/ 532 h 599"/>
                <a:gd name="T94" fmla="*/ 418 w 553"/>
                <a:gd name="T95" fmla="*/ 548 h 599"/>
                <a:gd name="T96" fmla="*/ 392 w 553"/>
                <a:gd name="T97" fmla="*/ 563 h 599"/>
                <a:gd name="T98" fmla="*/ 364 w 553"/>
                <a:gd name="T99" fmla="*/ 576 h 599"/>
                <a:gd name="T100" fmla="*/ 333 w 553"/>
                <a:gd name="T101" fmla="*/ 585 h 599"/>
                <a:gd name="T102" fmla="*/ 302 w 553"/>
                <a:gd name="T103" fmla="*/ 593 h 599"/>
                <a:gd name="T104" fmla="*/ 268 w 553"/>
                <a:gd name="T105" fmla="*/ 598 h 599"/>
                <a:gd name="T106" fmla="*/ 235 w 553"/>
                <a:gd name="T107" fmla="*/ 599 h 599"/>
                <a:gd name="T108" fmla="*/ 0 w 553"/>
                <a:gd name="T109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3" h="599">
                  <a:moveTo>
                    <a:pt x="133" y="118"/>
                  </a:moveTo>
                  <a:lnTo>
                    <a:pt x="133" y="480"/>
                  </a:lnTo>
                  <a:lnTo>
                    <a:pt x="235" y="480"/>
                  </a:lnTo>
                  <a:lnTo>
                    <a:pt x="235" y="480"/>
                  </a:lnTo>
                  <a:lnTo>
                    <a:pt x="255" y="480"/>
                  </a:lnTo>
                  <a:lnTo>
                    <a:pt x="273" y="476"/>
                  </a:lnTo>
                  <a:lnTo>
                    <a:pt x="291" y="473"/>
                  </a:lnTo>
                  <a:lnTo>
                    <a:pt x="308" y="467"/>
                  </a:lnTo>
                  <a:lnTo>
                    <a:pt x="324" y="460"/>
                  </a:lnTo>
                  <a:lnTo>
                    <a:pt x="339" y="452"/>
                  </a:lnTo>
                  <a:lnTo>
                    <a:pt x="352" y="441"/>
                  </a:lnTo>
                  <a:lnTo>
                    <a:pt x="365" y="431"/>
                  </a:lnTo>
                  <a:lnTo>
                    <a:pt x="376" y="418"/>
                  </a:lnTo>
                  <a:lnTo>
                    <a:pt x="386" y="404"/>
                  </a:lnTo>
                  <a:lnTo>
                    <a:pt x="395" y="390"/>
                  </a:lnTo>
                  <a:lnTo>
                    <a:pt x="402" y="374"/>
                  </a:lnTo>
                  <a:lnTo>
                    <a:pt x="408" y="357"/>
                  </a:lnTo>
                  <a:lnTo>
                    <a:pt x="411" y="339"/>
                  </a:lnTo>
                  <a:lnTo>
                    <a:pt x="414" y="321"/>
                  </a:lnTo>
                  <a:lnTo>
                    <a:pt x="415" y="301"/>
                  </a:lnTo>
                  <a:lnTo>
                    <a:pt x="415" y="300"/>
                  </a:lnTo>
                  <a:lnTo>
                    <a:pt x="415" y="300"/>
                  </a:lnTo>
                  <a:lnTo>
                    <a:pt x="414" y="280"/>
                  </a:lnTo>
                  <a:lnTo>
                    <a:pt x="411" y="261"/>
                  </a:lnTo>
                  <a:lnTo>
                    <a:pt x="408" y="244"/>
                  </a:lnTo>
                  <a:lnTo>
                    <a:pt x="402" y="226"/>
                  </a:lnTo>
                  <a:lnTo>
                    <a:pt x="395" y="210"/>
                  </a:lnTo>
                  <a:lnTo>
                    <a:pt x="386" y="195"/>
                  </a:lnTo>
                  <a:lnTo>
                    <a:pt x="376" y="182"/>
                  </a:lnTo>
                  <a:lnTo>
                    <a:pt x="365" y="170"/>
                  </a:lnTo>
                  <a:lnTo>
                    <a:pt x="352" y="158"/>
                  </a:lnTo>
                  <a:lnTo>
                    <a:pt x="339" y="148"/>
                  </a:lnTo>
                  <a:lnTo>
                    <a:pt x="324" y="139"/>
                  </a:lnTo>
                  <a:lnTo>
                    <a:pt x="308" y="132"/>
                  </a:lnTo>
                  <a:lnTo>
                    <a:pt x="291" y="127"/>
                  </a:lnTo>
                  <a:lnTo>
                    <a:pt x="273" y="122"/>
                  </a:lnTo>
                  <a:lnTo>
                    <a:pt x="255" y="120"/>
                  </a:lnTo>
                  <a:lnTo>
                    <a:pt x="235" y="118"/>
                  </a:lnTo>
                  <a:lnTo>
                    <a:pt x="133" y="118"/>
                  </a:lnTo>
                  <a:close/>
                  <a:moveTo>
                    <a:pt x="0" y="0"/>
                  </a:moveTo>
                  <a:lnTo>
                    <a:pt x="235" y="0"/>
                  </a:lnTo>
                  <a:lnTo>
                    <a:pt x="235" y="0"/>
                  </a:lnTo>
                  <a:lnTo>
                    <a:pt x="252" y="0"/>
                  </a:lnTo>
                  <a:lnTo>
                    <a:pt x="268" y="1"/>
                  </a:lnTo>
                  <a:lnTo>
                    <a:pt x="286" y="4"/>
                  </a:lnTo>
                  <a:lnTo>
                    <a:pt x="302" y="6"/>
                  </a:lnTo>
                  <a:lnTo>
                    <a:pt x="318" y="9"/>
                  </a:lnTo>
                  <a:lnTo>
                    <a:pt x="333" y="13"/>
                  </a:lnTo>
                  <a:lnTo>
                    <a:pt x="349" y="17"/>
                  </a:lnTo>
                  <a:lnTo>
                    <a:pt x="364" y="23"/>
                  </a:lnTo>
                  <a:lnTo>
                    <a:pt x="378" y="29"/>
                  </a:lnTo>
                  <a:lnTo>
                    <a:pt x="392" y="35"/>
                  </a:lnTo>
                  <a:lnTo>
                    <a:pt x="404" y="42"/>
                  </a:lnTo>
                  <a:lnTo>
                    <a:pt x="418" y="50"/>
                  </a:lnTo>
                  <a:lnTo>
                    <a:pt x="430" y="58"/>
                  </a:lnTo>
                  <a:lnTo>
                    <a:pt x="442" y="66"/>
                  </a:lnTo>
                  <a:lnTo>
                    <a:pt x="453" y="76"/>
                  </a:lnTo>
                  <a:lnTo>
                    <a:pt x="464" y="86"/>
                  </a:lnTo>
                  <a:lnTo>
                    <a:pt x="474" y="96"/>
                  </a:lnTo>
                  <a:lnTo>
                    <a:pt x="484" y="107"/>
                  </a:lnTo>
                  <a:lnTo>
                    <a:pt x="493" y="117"/>
                  </a:lnTo>
                  <a:lnTo>
                    <a:pt x="502" y="129"/>
                  </a:lnTo>
                  <a:lnTo>
                    <a:pt x="510" y="142"/>
                  </a:lnTo>
                  <a:lnTo>
                    <a:pt x="517" y="154"/>
                  </a:lnTo>
                  <a:lnTo>
                    <a:pt x="524" y="167"/>
                  </a:lnTo>
                  <a:lnTo>
                    <a:pt x="530" y="180"/>
                  </a:lnTo>
                  <a:lnTo>
                    <a:pt x="534" y="194"/>
                  </a:lnTo>
                  <a:lnTo>
                    <a:pt x="539" y="208"/>
                  </a:lnTo>
                  <a:lnTo>
                    <a:pt x="544" y="222"/>
                  </a:lnTo>
                  <a:lnTo>
                    <a:pt x="547" y="237"/>
                  </a:lnTo>
                  <a:lnTo>
                    <a:pt x="550" y="251"/>
                  </a:lnTo>
                  <a:lnTo>
                    <a:pt x="551" y="267"/>
                  </a:lnTo>
                  <a:lnTo>
                    <a:pt x="552" y="282"/>
                  </a:lnTo>
                  <a:lnTo>
                    <a:pt x="553" y="297"/>
                  </a:lnTo>
                  <a:lnTo>
                    <a:pt x="553" y="300"/>
                  </a:lnTo>
                  <a:lnTo>
                    <a:pt x="553" y="300"/>
                  </a:lnTo>
                  <a:lnTo>
                    <a:pt x="552" y="315"/>
                  </a:lnTo>
                  <a:lnTo>
                    <a:pt x="551" y="331"/>
                  </a:lnTo>
                  <a:lnTo>
                    <a:pt x="550" y="346"/>
                  </a:lnTo>
                  <a:lnTo>
                    <a:pt x="547" y="361"/>
                  </a:lnTo>
                  <a:lnTo>
                    <a:pt x="544" y="375"/>
                  </a:lnTo>
                  <a:lnTo>
                    <a:pt x="539" y="390"/>
                  </a:lnTo>
                  <a:lnTo>
                    <a:pt x="534" y="404"/>
                  </a:lnTo>
                  <a:lnTo>
                    <a:pt x="530" y="417"/>
                  </a:lnTo>
                  <a:lnTo>
                    <a:pt x="524" y="431"/>
                  </a:lnTo>
                  <a:lnTo>
                    <a:pt x="517" y="444"/>
                  </a:lnTo>
                  <a:lnTo>
                    <a:pt x="510" y="456"/>
                  </a:lnTo>
                  <a:lnTo>
                    <a:pt x="502" y="468"/>
                  </a:lnTo>
                  <a:lnTo>
                    <a:pt x="493" y="480"/>
                  </a:lnTo>
                  <a:lnTo>
                    <a:pt x="484" y="491"/>
                  </a:lnTo>
                  <a:lnTo>
                    <a:pt x="474" y="502"/>
                  </a:lnTo>
                  <a:lnTo>
                    <a:pt x="464" y="512"/>
                  </a:lnTo>
                  <a:lnTo>
                    <a:pt x="453" y="523"/>
                  </a:lnTo>
                  <a:lnTo>
                    <a:pt x="442" y="532"/>
                  </a:lnTo>
                  <a:lnTo>
                    <a:pt x="430" y="540"/>
                  </a:lnTo>
                  <a:lnTo>
                    <a:pt x="418" y="548"/>
                  </a:lnTo>
                  <a:lnTo>
                    <a:pt x="404" y="556"/>
                  </a:lnTo>
                  <a:lnTo>
                    <a:pt x="392" y="563"/>
                  </a:lnTo>
                  <a:lnTo>
                    <a:pt x="378" y="570"/>
                  </a:lnTo>
                  <a:lnTo>
                    <a:pt x="364" y="576"/>
                  </a:lnTo>
                  <a:lnTo>
                    <a:pt x="349" y="581"/>
                  </a:lnTo>
                  <a:lnTo>
                    <a:pt x="333" y="585"/>
                  </a:lnTo>
                  <a:lnTo>
                    <a:pt x="318" y="590"/>
                  </a:lnTo>
                  <a:lnTo>
                    <a:pt x="302" y="593"/>
                  </a:lnTo>
                  <a:lnTo>
                    <a:pt x="286" y="596"/>
                  </a:lnTo>
                  <a:lnTo>
                    <a:pt x="268" y="598"/>
                  </a:lnTo>
                  <a:lnTo>
                    <a:pt x="252" y="598"/>
                  </a:lnTo>
                  <a:lnTo>
                    <a:pt x="235" y="599"/>
                  </a:lnTo>
                  <a:lnTo>
                    <a:pt x="0" y="59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23"/>
            <p:cNvSpPr>
              <a:spLocks noEditPoints="1"/>
            </p:cNvSpPr>
            <p:nvPr userDrawn="1"/>
          </p:nvSpPr>
          <p:spPr bwMode="auto">
            <a:xfrm>
              <a:off x="6789738" y="1389063"/>
              <a:ext cx="188913" cy="188913"/>
            </a:xfrm>
            <a:custGeom>
              <a:avLst/>
              <a:gdLst>
                <a:gd name="T0" fmla="*/ 64 w 119"/>
                <a:gd name="T1" fmla="*/ 59 h 119"/>
                <a:gd name="T2" fmla="*/ 73 w 119"/>
                <a:gd name="T3" fmla="*/ 55 h 119"/>
                <a:gd name="T4" fmla="*/ 76 w 119"/>
                <a:gd name="T5" fmla="*/ 47 h 119"/>
                <a:gd name="T6" fmla="*/ 75 w 119"/>
                <a:gd name="T7" fmla="*/ 43 h 119"/>
                <a:gd name="T8" fmla="*/ 68 w 119"/>
                <a:gd name="T9" fmla="*/ 38 h 119"/>
                <a:gd name="T10" fmla="*/ 47 w 119"/>
                <a:gd name="T11" fmla="*/ 37 h 119"/>
                <a:gd name="T12" fmla="*/ 64 w 119"/>
                <a:gd name="T13" fmla="*/ 59 h 119"/>
                <a:gd name="T14" fmla="*/ 65 w 119"/>
                <a:gd name="T15" fmla="*/ 29 h 119"/>
                <a:gd name="T16" fmla="*/ 73 w 119"/>
                <a:gd name="T17" fmla="*/ 30 h 119"/>
                <a:gd name="T18" fmla="*/ 80 w 119"/>
                <a:gd name="T19" fmla="*/ 33 h 119"/>
                <a:gd name="T20" fmla="*/ 85 w 119"/>
                <a:gd name="T21" fmla="*/ 39 h 119"/>
                <a:gd name="T22" fmla="*/ 87 w 119"/>
                <a:gd name="T23" fmla="*/ 47 h 119"/>
                <a:gd name="T24" fmla="*/ 86 w 119"/>
                <a:gd name="T25" fmla="*/ 53 h 119"/>
                <a:gd name="T26" fmla="*/ 78 w 119"/>
                <a:gd name="T27" fmla="*/ 62 h 119"/>
                <a:gd name="T28" fmla="*/ 89 w 119"/>
                <a:gd name="T29" fmla="*/ 88 h 119"/>
                <a:gd name="T30" fmla="*/ 61 w 119"/>
                <a:gd name="T31" fmla="*/ 66 h 119"/>
                <a:gd name="T32" fmla="*/ 47 w 119"/>
                <a:gd name="T33" fmla="*/ 88 h 119"/>
                <a:gd name="T34" fmla="*/ 38 w 119"/>
                <a:gd name="T35" fmla="*/ 29 h 119"/>
                <a:gd name="T36" fmla="*/ 112 w 119"/>
                <a:gd name="T37" fmla="*/ 59 h 119"/>
                <a:gd name="T38" fmla="*/ 111 w 119"/>
                <a:gd name="T39" fmla="*/ 48 h 119"/>
                <a:gd name="T40" fmla="*/ 104 w 119"/>
                <a:gd name="T41" fmla="*/ 30 h 119"/>
                <a:gd name="T42" fmla="*/ 89 w 119"/>
                <a:gd name="T43" fmla="*/ 15 h 119"/>
                <a:gd name="T44" fmla="*/ 71 w 119"/>
                <a:gd name="T45" fmla="*/ 7 h 119"/>
                <a:gd name="T46" fmla="*/ 60 w 119"/>
                <a:gd name="T47" fmla="*/ 7 h 119"/>
                <a:gd name="T48" fmla="*/ 39 w 119"/>
                <a:gd name="T49" fmla="*/ 10 h 119"/>
                <a:gd name="T50" fmla="*/ 22 w 119"/>
                <a:gd name="T51" fmla="*/ 22 h 119"/>
                <a:gd name="T52" fmla="*/ 11 w 119"/>
                <a:gd name="T53" fmla="*/ 39 h 119"/>
                <a:gd name="T54" fmla="*/ 7 w 119"/>
                <a:gd name="T55" fmla="*/ 60 h 119"/>
                <a:gd name="T56" fmla="*/ 7 w 119"/>
                <a:gd name="T57" fmla="*/ 60 h 119"/>
                <a:gd name="T58" fmla="*/ 11 w 119"/>
                <a:gd name="T59" fmla="*/ 81 h 119"/>
                <a:gd name="T60" fmla="*/ 22 w 119"/>
                <a:gd name="T61" fmla="*/ 97 h 119"/>
                <a:gd name="T62" fmla="*/ 39 w 119"/>
                <a:gd name="T63" fmla="*/ 109 h 119"/>
                <a:gd name="T64" fmla="*/ 60 w 119"/>
                <a:gd name="T65" fmla="*/ 113 h 119"/>
                <a:gd name="T66" fmla="*/ 71 w 119"/>
                <a:gd name="T67" fmla="*/ 112 h 119"/>
                <a:gd name="T68" fmla="*/ 89 w 119"/>
                <a:gd name="T69" fmla="*/ 104 h 119"/>
                <a:gd name="T70" fmla="*/ 104 w 119"/>
                <a:gd name="T71" fmla="*/ 89 h 119"/>
                <a:gd name="T72" fmla="*/ 111 w 119"/>
                <a:gd name="T73" fmla="*/ 70 h 119"/>
                <a:gd name="T74" fmla="*/ 0 w 119"/>
                <a:gd name="T75" fmla="*/ 60 h 119"/>
                <a:gd name="T76" fmla="*/ 0 w 119"/>
                <a:gd name="T77" fmla="*/ 60 h 119"/>
                <a:gd name="T78" fmla="*/ 4 w 119"/>
                <a:gd name="T79" fmla="*/ 37 h 119"/>
                <a:gd name="T80" fmla="*/ 17 w 119"/>
                <a:gd name="T81" fmla="*/ 17 h 119"/>
                <a:gd name="T82" fmla="*/ 37 w 119"/>
                <a:gd name="T83" fmla="*/ 4 h 119"/>
                <a:gd name="T84" fmla="*/ 60 w 119"/>
                <a:gd name="T85" fmla="*/ 0 h 119"/>
                <a:gd name="T86" fmla="*/ 72 w 119"/>
                <a:gd name="T87" fmla="*/ 1 h 119"/>
                <a:gd name="T88" fmla="*/ 94 w 119"/>
                <a:gd name="T89" fmla="*/ 10 h 119"/>
                <a:gd name="T90" fmla="*/ 109 w 119"/>
                <a:gd name="T91" fmla="*/ 26 h 119"/>
                <a:gd name="T92" fmla="*/ 118 w 119"/>
                <a:gd name="T93" fmla="*/ 47 h 119"/>
                <a:gd name="T94" fmla="*/ 119 w 119"/>
                <a:gd name="T95" fmla="*/ 60 h 119"/>
                <a:gd name="T96" fmla="*/ 118 w 119"/>
                <a:gd name="T97" fmla="*/ 72 h 119"/>
                <a:gd name="T98" fmla="*/ 109 w 119"/>
                <a:gd name="T99" fmla="*/ 92 h 119"/>
                <a:gd name="T100" fmla="*/ 94 w 119"/>
                <a:gd name="T101" fmla="*/ 109 h 119"/>
                <a:gd name="T102" fmla="*/ 72 w 119"/>
                <a:gd name="T103" fmla="*/ 118 h 119"/>
                <a:gd name="T104" fmla="*/ 60 w 119"/>
                <a:gd name="T105" fmla="*/ 119 h 119"/>
                <a:gd name="T106" fmla="*/ 37 w 119"/>
                <a:gd name="T107" fmla="*/ 115 h 119"/>
                <a:gd name="T108" fmla="*/ 17 w 119"/>
                <a:gd name="T109" fmla="*/ 102 h 119"/>
                <a:gd name="T110" fmla="*/ 4 w 119"/>
                <a:gd name="T111" fmla="*/ 83 h 119"/>
                <a:gd name="T112" fmla="*/ 0 w 119"/>
                <a:gd name="T113" fmla="*/ 6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9" h="119">
                  <a:moveTo>
                    <a:pt x="64" y="59"/>
                  </a:moveTo>
                  <a:lnTo>
                    <a:pt x="64" y="59"/>
                  </a:lnTo>
                  <a:lnTo>
                    <a:pt x="69" y="58"/>
                  </a:lnTo>
                  <a:lnTo>
                    <a:pt x="73" y="55"/>
                  </a:lnTo>
                  <a:lnTo>
                    <a:pt x="75" y="52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5" y="43"/>
                  </a:lnTo>
                  <a:lnTo>
                    <a:pt x="73" y="39"/>
                  </a:lnTo>
                  <a:lnTo>
                    <a:pt x="68" y="38"/>
                  </a:lnTo>
                  <a:lnTo>
                    <a:pt x="64" y="37"/>
                  </a:lnTo>
                  <a:lnTo>
                    <a:pt x="47" y="37"/>
                  </a:lnTo>
                  <a:lnTo>
                    <a:pt x="47" y="59"/>
                  </a:lnTo>
                  <a:lnTo>
                    <a:pt x="64" y="59"/>
                  </a:lnTo>
                  <a:close/>
                  <a:moveTo>
                    <a:pt x="38" y="29"/>
                  </a:moveTo>
                  <a:lnTo>
                    <a:pt x="65" y="29"/>
                  </a:lnTo>
                  <a:lnTo>
                    <a:pt x="65" y="29"/>
                  </a:lnTo>
                  <a:lnTo>
                    <a:pt x="73" y="30"/>
                  </a:lnTo>
                  <a:lnTo>
                    <a:pt x="76" y="31"/>
                  </a:lnTo>
                  <a:lnTo>
                    <a:pt x="80" y="33"/>
                  </a:lnTo>
                  <a:lnTo>
                    <a:pt x="82" y="36"/>
                  </a:lnTo>
                  <a:lnTo>
                    <a:pt x="85" y="39"/>
                  </a:lnTo>
                  <a:lnTo>
                    <a:pt x="86" y="43"/>
                  </a:lnTo>
                  <a:lnTo>
                    <a:pt x="87" y="47"/>
                  </a:lnTo>
                  <a:lnTo>
                    <a:pt x="87" y="47"/>
                  </a:lnTo>
                  <a:lnTo>
                    <a:pt x="86" y="53"/>
                  </a:lnTo>
                  <a:lnTo>
                    <a:pt x="82" y="59"/>
                  </a:lnTo>
                  <a:lnTo>
                    <a:pt x="78" y="62"/>
                  </a:lnTo>
                  <a:lnTo>
                    <a:pt x="72" y="65"/>
                  </a:lnTo>
                  <a:lnTo>
                    <a:pt x="89" y="88"/>
                  </a:lnTo>
                  <a:lnTo>
                    <a:pt x="76" y="88"/>
                  </a:lnTo>
                  <a:lnTo>
                    <a:pt x="61" y="66"/>
                  </a:lnTo>
                  <a:lnTo>
                    <a:pt x="47" y="66"/>
                  </a:lnTo>
                  <a:lnTo>
                    <a:pt x="47" y="88"/>
                  </a:lnTo>
                  <a:lnTo>
                    <a:pt x="38" y="88"/>
                  </a:lnTo>
                  <a:lnTo>
                    <a:pt x="38" y="29"/>
                  </a:lnTo>
                  <a:close/>
                  <a:moveTo>
                    <a:pt x="112" y="60"/>
                  </a:moveTo>
                  <a:lnTo>
                    <a:pt x="112" y="59"/>
                  </a:lnTo>
                  <a:lnTo>
                    <a:pt x="112" y="59"/>
                  </a:lnTo>
                  <a:lnTo>
                    <a:pt x="111" y="48"/>
                  </a:lnTo>
                  <a:lnTo>
                    <a:pt x="109" y="39"/>
                  </a:lnTo>
                  <a:lnTo>
                    <a:pt x="104" y="30"/>
                  </a:lnTo>
                  <a:lnTo>
                    <a:pt x="97" y="22"/>
                  </a:lnTo>
                  <a:lnTo>
                    <a:pt x="89" y="15"/>
                  </a:lnTo>
                  <a:lnTo>
                    <a:pt x="81" y="10"/>
                  </a:lnTo>
                  <a:lnTo>
                    <a:pt x="71" y="7"/>
                  </a:lnTo>
                  <a:lnTo>
                    <a:pt x="60" y="7"/>
                  </a:lnTo>
                  <a:lnTo>
                    <a:pt x="60" y="7"/>
                  </a:lnTo>
                  <a:lnTo>
                    <a:pt x="49" y="8"/>
                  </a:lnTo>
                  <a:lnTo>
                    <a:pt x="39" y="10"/>
                  </a:lnTo>
                  <a:lnTo>
                    <a:pt x="30" y="15"/>
                  </a:lnTo>
                  <a:lnTo>
                    <a:pt x="22" y="22"/>
                  </a:lnTo>
                  <a:lnTo>
                    <a:pt x="16" y="30"/>
                  </a:lnTo>
                  <a:lnTo>
                    <a:pt x="11" y="39"/>
                  </a:lnTo>
                  <a:lnTo>
                    <a:pt x="8" y="48"/>
                  </a:lnTo>
                  <a:lnTo>
                    <a:pt x="7" y="60"/>
                  </a:lnTo>
                  <a:lnTo>
                    <a:pt x="7" y="60"/>
                  </a:lnTo>
                  <a:lnTo>
                    <a:pt x="7" y="60"/>
                  </a:lnTo>
                  <a:lnTo>
                    <a:pt x="8" y="70"/>
                  </a:lnTo>
                  <a:lnTo>
                    <a:pt x="11" y="81"/>
                  </a:lnTo>
                  <a:lnTo>
                    <a:pt x="16" y="89"/>
                  </a:lnTo>
                  <a:lnTo>
                    <a:pt x="22" y="97"/>
                  </a:lnTo>
                  <a:lnTo>
                    <a:pt x="30" y="104"/>
                  </a:lnTo>
                  <a:lnTo>
                    <a:pt x="39" y="109"/>
                  </a:lnTo>
                  <a:lnTo>
                    <a:pt x="49" y="112"/>
                  </a:lnTo>
                  <a:lnTo>
                    <a:pt x="60" y="113"/>
                  </a:lnTo>
                  <a:lnTo>
                    <a:pt x="60" y="113"/>
                  </a:lnTo>
                  <a:lnTo>
                    <a:pt x="71" y="112"/>
                  </a:lnTo>
                  <a:lnTo>
                    <a:pt x="81" y="109"/>
                  </a:lnTo>
                  <a:lnTo>
                    <a:pt x="89" y="104"/>
                  </a:lnTo>
                  <a:lnTo>
                    <a:pt x="97" y="97"/>
                  </a:lnTo>
                  <a:lnTo>
                    <a:pt x="104" y="89"/>
                  </a:lnTo>
                  <a:lnTo>
                    <a:pt x="109" y="80"/>
                  </a:lnTo>
                  <a:lnTo>
                    <a:pt x="111" y="70"/>
                  </a:lnTo>
                  <a:lnTo>
                    <a:pt x="112" y="60"/>
                  </a:lnTo>
                  <a:close/>
                  <a:moveTo>
                    <a:pt x="0" y="60"/>
                  </a:moveTo>
                  <a:lnTo>
                    <a:pt x="0" y="60"/>
                  </a:lnTo>
                  <a:lnTo>
                    <a:pt x="0" y="60"/>
                  </a:lnTo>
                  <a:lnTo>
                    <a:pt x="1" y="47"/>
                  </a:lnTo>
                  <a:lnTo>
                    <a:pt x="4" y="37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37" y="4"/>
                  </a:lnTo>
                  <a:lnTo>
                    <a:pt x="47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72" y="1"/>
                  </a:lnTo>
                  <a:lnTo>
                    <a:pt x="83" y="4"/>
                  </a:lnTo>
                  <a:lnTo>
                    <a:pt x="94" y="10"/>
                  </a:lnTo>
                  <a:lnTo>
                    <a:pt x="102" y="17"/>
                  </a:lnTo>
                  <a:lnTo>
                    <a:pt x="109" y="26"/>
                  </a:lnTo>
                  <a:lnTo>
                    <a:pt x="115" y="36"/>
                  </a:lnTo>
                  <a:lnTo>
                    <a:pt x="118" y="47"/>
                  </a:lnTo>
                  <a:lnTo>
                    <a:pt x="119" y="59"/>
                  </a:lnTo>
                  <a:lnTo>
                    <a:pt x="119" y="60"/>
                  </a:lnTo>
                  <a:lnTo>
                    <a:pt x="119" y="60"/>
                  </a:lnTo>
                  <a:lnTo>
                    <a:pt x="118" y="72"/>
                  </a:lnTo>
                  <a:lnTo>
                    <a:pt x="115" y="82"/>
                  </a:lnTo>
                  <a:lnTo>
                    <a:pt x="109" y="92"/>
                  </a:lnTo>
                  <a:lnTo>
                    <a:pt x="102" y="102"/>
                  </a:lnTo>
                  <a:lnTo>
                    <a:pt x="94" y="109"/>
                  </a:lnTo>
                  <a:lnTo>
                    <a:pt x="83" y="115"/>
                  </a:lnTo>
                  <a:lnTo>
                    <a:pt x="72" y="118"/>
                  </a:lnTo>
                  <a:lnTo>
                    <a:pt x="60" y="119"/>
                  </a:lnTo>
                  <a:lnTo>
                    <a:pt x="60" y="119"/>
                  </a:lnTo>
                  <a:lnTo>
                    <a:pt x="47" y="118"/>
                  </a:lnTo>
                  <a:lnTo>
                    <a:pt x="37" y="115"/>
                  </a:lnTo>
                  <a:lnTo>
                    <a:pt x="26" y="109"/>
                  </a:lnTo>
                  <a:lnTo>
                    <a:pt x="17" y="102"/>
                  </a:lnTo>
                  <a:lnTo>
                    <a:pt x="10" y="92"/>
                  </a:lnTo>
                  <a:lnTo>
                    <a:pt x="4" y="83"/>
                  </a:lnTo>
                  <a:lnTo>
                    <a:pt x="1" y="72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 28"/>
            <p:cNvSpPr>
              <a:spLocks noEditPoints="1"/>
            </p:cNvSpPr>
            <p:nvPr userDrawn="1"/>
          </p:nvSpPr>
          <p:spPr bwMode="auto">
            <a:xfrm>
              <a:off x="7035800" y="787400"/>
              <a:ext cx="2108200" cy="2106613"/>
            </a:xfrm>
            <a:custGeom>
              <a:avLst/>
              <a:gdLst>
                <a:gd name="T0" fmla="*/ 570 w 1328"/>
                <a:gd name="T1" fmla="*/ 50 h 1327"/>
                <a:gd name="T2" fmla="*/ 423 w 1328"/>
                <a:gd name="T3" fmla="*/ 92 h 1327"/>
                <a:gd name="T4" fmla="*/ 293 w 1328"/>
                <a:gd name="T5" fmla="*/ 167 h 1327"/>
                <a:gd name="T6" fmla="*/ 186 w 1328"/>
                <a:gd name="T7" fmla="*/ 269 h 1327"/>
                <a:gd name="T8" fmla="*/ 105 w 1328"/>
                <a:gd name="T9" fmla="*/ 395 h 1327"/>
                <a:gd name="T10" fmla="*/ 56 w 1328"/>
                <a:gd name="T11" fmla="*/ 539 h 1327"/>
                <a:gd name="T12" fmla="*/ 43 w 1328"/>
                <a:gd name="T13" fmla="*/ 663 h 1327"/>
                <a:gd name="T14" fmla="*/ 63 w 1328"/>
                <a:gd name="T15" fmla="*/ 819 h 1327"/>
                <a:gd name="T16" fmla="*/ 119 w 1328"/>
                <a:gd name="T17" fmla="*/ 959 h 1327"/>
                <a:gd name="T18" fmla="*/ 205 w 1328"/>
                <a:gd name="T19" fmla="*/ 1080 h 1327"/>
                <a:gd name="T20" fmla="*/ 317 w 1328"/>
                <a:gd name="T21" fmla="*/ 1177 h 1327"/>
                <a:gd name="T22" fmla="*/ 451 w 1328"/>
                <a:gd name="T23" fmla="*/ 1246 h 1327"/>
                <a:gd name="T24" fmla="*/ 601 w 1328"/>
                <a:gd name="T25" fmla="*/ 1281 h 1327"/>
                <a:gd name="T26" fmla="*/ 727 w 1328"/>
                <a:gd name="T27" fmla="*/ 1281 h 1327"/>
                <a:gd name="T28" fmla="*/ 877 w 1328"/>
                <a:gd name="T29" fmla="*/ 1246 h 1327"/>
                <a:gd name="T30" fmla="*/ 1011 w 1328"/>
                <a:gd name="T31" fmla="*/ 1177 h 1327"/>
                <a:gd name="T32" fmla="*/ 1124 w 1328"/>
                <a:gd name="T33" fmla="*/ 1080 h 1327"/>
                <a:gd name="T34" fmla="*/ 1210 w 1328"/>
                <a:gd name="T35" fmla="*/ 959 h 1327"/>
                <a:gd name="T36" fmla="*/ 1265 w 1328"/>
                <a:gd name="T37" fmla="*/ 819 h 1327"/>
                <a:gd name="T38" fmla="*/ 1285 w 1328"/>
                <a:gd name="T39" fmla="*/ 663 h 1327"/>
                <a:gd name="T40" fmla="*/ 1272 w 1328"/>
                <a:gd name="T41" fmla="*/ 539 h 1327"/>
                <a:gd name="T42" fmla="*/ 1223 w 1328"/>
                <a:gd name="T43" fmla="*/ 395 h 1327"/>
                <a:gd name="T44" fmla="*/ 1143 w 1328"/>
                <a:gd name="T45" fmla="*/ 269 h 1327"/>
                <a:gd name="T46" fmla="*/ 1035 w 1328"/>
                <a:gd name="T47" fmla="*/ 167 h 1327"/>
                <a:gd name="T48" fmla="*/ 905 w 1328"/>
                <a:gd name="T49" fmla="*/ 92 h 1327"/>
                <a:gd name="T50" fmla="*/ 759 w 1328"/>
                <a:gd name="T51" fmla="*/ 50 h 1327"/>
                <a:gd name="T52" fmla="*/ 665 w 1328"/>
                <a:gd name="T53" fmla="*/ 1327 h 1327"/>
                <a:gd name="T54" fmla="*/ 499 w 1328"/>
                <a:gd name="T55" fmla="*/ 1306 h 1327"/>
                <a:gd name="T56" fmla="*/ 349 w 1328"/>
                <a:gd name="T57" fmla="*/ 1247 h 1327"/>
                <a:gd name="T58" fmla="*/ 219 w 1328"/>
                <a:gd name="T59" fmla="*/ 1154 h 1327"/>
                <a:gd name="T60" fmla="*/ 114 w 1328"/>
                <a:gd name="T61" fmla="*/ 1035 h 1327"/>
                <a:gd name="T62" fmla="*/ 41 w 1328"/>
                <a:gd name="T63" fmla="*/ 892 h 1327"/>
                <a:gd name="T64" fmla="*/ 4 w 1328"/>
                <a:gd name="T65" fmla="*/ 732 h 1327"/>
                <a:gd name="T66" fmla="*/ 4 w 1328"/>
                <a:gd name="T67" fmla="*/ 596 h 1327"/>
                <a:gd name="T68" fmla="*/ 41 w 1328"/>
                <a:gd name="T69" fmla="*/ 435 h 1327"/>
                <a:gd name="T70" fmla="*/ 114 w 1328"/>
                <a:gd name="T71" fmla="*/ 293 h 1327"/>
                <a:gd name="T72" fmla="*/ 219 w 1328"/>
                <a:gd name="T73" fmla="*/ 173 h 1327"/>
                <a:gd name="T74" fmla="*/ 349 w 1328"/>
                <a:gd name="T75" fmla="*/ 80 h 1327"/>
                <a:gd name="T76" fmla="*/ 499 w 1328"/>
                <a:gd name="T77" fmla="*/ 21 h 1327"/>
                <a:gd name="T78" fmla="*/ 665 w 1328"/>
                <a:gd name="T79" fmla="*/ 0 h 1327"/>
                <a:gd name="T80" fmla="*/ 798 w 1328"/>
                <a:gd name="T81" fmla="*/ 14 h 1327"/>
                <a:gd name="T82" fmla="*/ 952 w 1328"/>
                <a:gd name="T83" fmla="*/ 66 h 1327"/>
                <a:gd name="T84" fmla="*/ 1086 w 1328"/>
                <a:gd name="T85" fmla="*/ 152 h 1327"/>
                <a:gd name="T86" fmla="*/ 1196 w 1328"/>
                <a:gd name="T87" fmla="*/ 267 h 1327"/>
                <a:gd name="T88" fmla="*/ 1276 w 1328"/>
                <a:gd name="T89" fmla="*/ 405 h 1327"/>
                <a:gd name="T90" fmla="*/ 1320 w 1328"/>
                <a:gd name="T91" fmla="*/ 563 h 1327"/>
                <a:gd name="T92" fmla="*/ 1327 w 1328"/>
                <a:gd name="T93" fmla="*/ 698 h 1327"/>
                <a:gd name="T94" fmla="*/ 1298 w 1328"/>
                <a:gd name="T95" fmla="*/ 860 h 1327"/>
                <a:gd name="T96" fmla="*/ 1232 w 1328"/>
                <a:gd name="T97" fmla="*/ 1008 h 1327"/>
                <a:gd name="T98" fmla="*/ 1133 w 1328"/>
                <a:gd name="T99" fmla="*/ 1132 h 1327"/>
                <a:gd name="T100" fmla="*/ 1009 w 1328"/>
                <a:gd name="T101" fmla="*/ 1231 h 1327"/>
                <a:gd name="T102" fmla="*/ 861 w 1328"/>
                <a:gd name="T103" fmla="*/ 1297 h 1327"/>
                <a:gd name="T104" fmla="*/ 698 w 1328"/>
                <a:gd name="T105" fmla="*/ 1326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28" h="1327">
                  <a:moveTo>
                    <a:pt x="665" y="43"/>
                  </a:moveTo>
                  <a:lnTo>
                    <a:pt x="665" y="43"/>
                  </a:lnTo>
                  <a:lnTo>
                    <a:pt x="632" y="44"/>
                  </a:lnTo>
                  <a:lnTo>
                    <a:pt x="601" y="46"/>
                  </a:lnTo>
                  <a:lnTo>
                    <a:pt x="570" y="50"/>
                  </a:lnTo>
                  <a:lnTo>
                    <a:pt x="539" y="56"/>
                  </a:lnTo>
                  <a:lnTo>
                    <a:pt x="509" y="63"/>
                  </a:lnTo>
                  <a:lnTo>
                    <a:pt x="480" y="71"/>
                  </a:lnTo>
                  <a:lnTo>
                    <a:pt x="451" y="81"/>
                  </a:lnTo>
                  <a:lnTo>
                    <a:pt x="423" y="92"/>
                  </a:lnTo>
                  <a:lnTo>
                    <a:pt x="395" y="105"/>
                  </a:lnTo>
                  <a:lnTo>
                    <a:pt x="369" y="118"/>
                  </a:lnTo>
                  <a:lnTo>
                    <a:pt x="343" y="134"/>
                  </a:lnTo>
                  <a:lnTo>
                    <a:pt x="317" y="150"/>
                  </a:lnTo>
                  <a:lnTo>
                    <a:pt x="293" y="167"/>
                  </a:lnTo>
                  <a:lnTo>
                    <a:pt x="270" y="185"/>
                  </a:lnTo>
                  <a:lnTo>
                    <a:pt x="248" y="204"/>
                  </a:lnTo>
                  <a:lnTo>
                    <a:pt x="226" y="225"/>
                  </a:lnTo>
                  <a:lnTo>
                    <a:pt x="205" y="246"/>
                  </a:lnTo>
                  <a:lnTo>
                    <a:pt x="186" y="269"/>
                  </a:lnTo>
                  <a:lnTo>
                    <a:pt x="168" y="293"/>
                  </a:lnTo>
                  <a:lnTo>
                    <a:pt x="150" y="317"/>
                  </a:lnTo>
                  <a:lnTo>
                    <a:pt x="134" y="343"/>
                  </a:lnTo>
                  <a:lnTo>
                    <a:pt x="119" y="368"/>
                  </a:lnTo>
                  <a:lnTo>
                    <a:pt x="105" y="395"/>
                  </a:lnTo>
                  <a:lnTo>
                    <a:pt x="92" y="423"/>
                  </a:lnTo>
                  <a:lnTo>
                    <a:pt x="82" y="451"/>
                  </a:lnTo>
                  <a:lnTo>
                    <a:pt x="71" y="480"/>
                  </a:lnTo>
                  <a:lnTo>
                    <a:pt x="63" y="509"/>
                  </a:lnTo>
                  <a:lnTo>
                    <a:pt x="56" y="539"/>
                  </a:lnTo>
                  <a:lnTo>
                    <a:pt x="51" y="569"/>
                  </a:lnTo>
                  <a:lnTo>
                    <a:pt x="47" y="600"/>
                  </a:lnTo>
                  <a:lnTo>
                    <a:pt x="45" y="632"/>
                  </a:lnTo>
                  <a:lnTo>
                    <a:pt x="43" y="663"/>
                  </a:lnTo>
                  <a:lnTo>
                    <a:pt x="43" y="663"/>
                  </a:lnTo>
                  <a:lnTo>
                    <a:pt x="45" y="696"/>
                  </a:lnTo>
                  <a:lnTo>
                    <a:pt x="47" y="727"/>
                  </a:lnTo>
                  <a:lnTo>
                    <a:pt x="51" y="758"/>
                  </a:lnTo>
                  <a:lnTo>
                    <a:pt x="56" y="788"/>
                  </a:lnTo>
                  <a:lnTo>
                    <a:pt x="63" y="819"/>
                  </a:lnTo>
                  <a:lnTo>
                    <a:pt x="71" y="848"/>
                  </a:lnTo>
                  <a:lnTo>
                    <a:pt x="82" y="877"/>
                  </a:lnTo>
                  <a:lnTo>
                    <a:pt x="92" y="905"/>
                  </a:lnTo>
                  <a:lnTo>
                    <a:pt x="105" y="932"/>
                  </a:lnTo>
                  <a:lnTo>
                    <a:pt x="119" y="959"/>
                  </a:lnTo>
                  <a:lnTo>
                    <a:pt x="134" y="985"/>
                  </a:lnTo>
                  <a:lnTo>
                    <a:pt x="150" y="1010"/>
                  </a:lnTo>
                  <a:lnTo>
                    <a:pt x="168" y="1035"/>
                  </a:lnTo>
                  <a:lnTo>
                    <a:pt x="186" y="1058"/>
                  </a:lnTo>
                  <a:lnTo>
                    <a:pt x="205" y="1080"/>
                  </a:lnTo>
                  <a:lnTo>
                    <a:pt x="226" y="1102"/>
                  </a:lnTo>
                  <a:lnTo>
                    <a:pt x="248" y="1123"/>
                  </a:lnTo>
                  <a:lnTo>
                    <a:pt x="270" y="1143"/>
                  </a:lnTo>
                  <a:lnTo>
                    <a:pt x="293" y="1160"/>
                  </a:lnTo>
                  <a:lnTo>
                    <a:pt x="317" y="1177"/>
                  </a:lnTo>
                  <a:lnTo>
                    <a:pt x="343" y="1194"/>
                  </a:lnTo>
                  <a:lnTo>
                    <a:pt x="369" y="1209"/>
                  </a:lnTo>
                  <a:lnTo>
                    <a:pt x="395" y="1223"/>
                  </a:lnTo>
                  <a:lnTo>
                    <a:pt x="423" y="1236"/>
                  </a:lnTo>
                  <a:lnTo>
                    <a:pt x="451" y="1246"/>
                  </a:lnTo>
                  <a:lnTo>
                    <a:pt x="480" y="1256"/>
                  </a:lnTo>
                  <a:lnTo>
                    <a:pt x="509" y="1265"/>
                  </a:lnTo>
                  <a:lnTo>
                    <a:pt x="539" y="1272"/>
                  </a:lnTo>
                  <a:lnTo>
                    <a:pt x="570" y="1277"/>
                  </a:lnTo>
                  <a:lnTo>
                    <a:pt x="601" y="1281"/>
                  </a:lnTo>
                  <a:lnTo>
                    <a:pt x="632" y="1283"/>
                  </a:lnTo>
                  <a:lnTo>
                    <a:pt x="665" y="1284"/>
                  </a:lnTo>
                  <a:lnTo>
                    <a:pt x="665" y="1284"/>
                  </a:lnTo>
                  <a:lnTo>
                    <a:pt x="696" y="1283"/>
                  </a:lnTo>
                  <a:lnTo>
                    <a:pt x="727" y="1281"/>
                  </a:lnTo>
                  <a:lnTo>
                    <a:pt x="759" y="1277"/>
                  </a:lnTo>
                  <a:lnTo>
                    <a:pt x="789" y="1272"/>
                  </a:lnTo>
                  <a:lnTo>
                    <a:pt x="819" y="1265"/>
                  </a:lnTo>
                  <a:lnTo>
                    <a:pt x="848" y="1256"/>
                  </a:lnTo>
                  <a:lnTo>
                    <a:pt x="877" y="1246"/>
                  </a:lnTo>
                  <a:lnTo>
                    <a:pt x="905" y="1236"/>
                  </a:lnTo>
                  <a:lnTo>
                    <a:pt x="933" y="1223"/>
                  </a:lnTo>
                  <a:lnTo>
                    <a:pt x="960" y="1209"/>
                  </a:lnTo>
                  <a:lnTo>
                    <a:pt x="985" y="1194"/>
                  </a:lnTo>
                  <a:lnTo>
                    <a:pt x="1011" y="1177"/>
                  </a:lnTo>
                  <a:lnTo>
                    <a:pt x="1035" y="1160"/>
                  </a:lnTo>
                  <a:lnTo>
                    <a:pt x="1059" y="1143"/>
                  </a:lnTo>
                  <a:lnTo>
                    <a:pt x="1082" y="1123"/>
                  </a:lnTo>
                  <a:lnTo>
                    <a:pt x="1103" y="1102"/>
                  </a:lnTo>
                  <a:lnTo>
                    <a:pt x="1124" y="1080"/>
                  </a:lnTo>
                  <a:lnTo>
                    <a:pt x="1143" y="1058"/>
                  </a:lnTo>
                  <a:lnTo>
                    <a:pt x="1162" y="1035"/>
                  </a:lnTo>
                  <a:lnTo>
                    <a:pt x="1178" y="1010"/>
                  </a:lnTo>
                  <a:lnTo>
                    <a:pt x="1194" y="985"/>
                  </a:lnTo>
                  <a:lnTo>
                    <a:pt x="1210" y="959"/>
                  </a:lnTo>
                  <a:lnTo>
                    <a:pt x="1223" y="932"/>
                  </a:lnTo>
                  <a:lnTo>
                    <a:pt x="1236" y="905"/>
                  </a:lnTo>
                  <a:lnTo>
                    <a:pt x="1247" y="877"/>
                  </a:lnTo>
                  <a:lnTo>
                    <a:pt x="1257" y="848"/>
                  </a:lnTo>
                  <a:lnTo>
                    <a:pt x="1265" y="819"/>
                  </a:lnTo>
                  <a:lnTo>
                    <a:pt x="1272" y="788"/>
                  </a:lnTo>
                  <a:lnTo>
                    <a:pt x="1278" y="758"/>
                  </a:lnTo>
                  <a:lnTo>
                    <a:pt x="1282" y="727"/>
                  </a:lnTo>
                  <a:lnTo>
                    <a:pt x="1284" y="696"/>
                  </a:lnTo>
                  <a:lnTo>
                    <a:pt x="1285" y="663"/>
                  </a:lnTo>
                  <a:lnTo>
                    <a:pt x="1285" y="663"/>
                  </a:lnTo>
                  <a:lnTo>
                    <a:pt x="1284" y="632"/>
                  </a:lnTo>
                  <a:lnTo>
                    <a:pt x="1282" y="600"/>
                  </a:lnTo>
                  <a:lnTo>
                    <a:pt x="1278" y="569"/>
                  </a:lnTo>
                  <a:lnTo>
                    <a:pt x="1272" y="539"/>
                  </a:lnTo>
                  <a:lnTo>
                    <a:pt x="1265" y="509"/>
                  </a:lnTo>
                  <a:lnTo>
                    <a:pt x="1257" y="480"/>
                  </a:lnTo>
                  <a:lnTo>
                    <a:pt x="1247" y="451"/>
                  </a:lnTo>
                  <a:lnTo>
                    <a:pt x="1236" y="423"/>
                  </a:lnTo>
                  <a:lnTo>
                    <a:pt x="1223" y="395"/>
                  </a:lnTo>
                  <a:lnTo>
                    <a:pt x="1210" y="368"/>
                  </a:lnTo>
                  <a:lnTo>
                    <a:pt x="1194" y="343"/>
                  </a:lnTo>
                  <a:lnTo>
                    <a:pt x="1178" y="317"/>
                  </a:lnTo>
                  <a:lnTo>
                    <a:pt x="1162" y="293"/>
                  </a:lnTo>
                  <a:lnTo>
                    <a:pt x="1143" y="269"/>
                  </a:lnTo>
                  <a:lnTo>
                    <a:pt x="1124" y="246"/>
                  </a:lnTo>
                  <a:lnTo>
                    <a:pt x="1103" y="225"/>
                  </a:lnTo>
                  <a:lnTo>
                    <a:pt x="1082" y="204"/>
                  </a:lnTo>
                  <a:lnTo>
                    <a:pt x="1059" y="185"/>
                  </a:lnTo>
                  <a:lnTo>
                    <a:pt x="1035" y="167"/>
                  </a:lnTo>
                  <a:lnTo>
                    <a:pt x="1011" y="150"/>
                  </a:lnTo>
                  <a:lnTo>
                    <a:pt x="985" y="134"/>
                  </a:lnTo>
                  <a:lnTo>
                    <a:pt x="960" y="118"/>
                  </a:lnTo>
                  <a:lnTo>
                    <a:pt x="933" y="105"/>
                  </a:lnTo>
                  <a:lnTo>
                    <a:pt x="905" y="92"/>
                  </a:lnTo>
                  <a:lnTo>
                    <a:pt x="877" y="81"/>
                  </a:lnTo>
                  <a:lnTo>
                    <a:pt x="848" y="71"/>
                  </a:lnTo>
                  <a:lnTo>
                    <a:pt x="819" y="63"/>
                  </a:lnTo>
                  <a:lnTo>
                    <a:pt x="789" y="56"/>
                  </a:lnTo>
                  <a:lnTo>
                    <a:pt x="759" y="50"/>
                  </a:lnTo>
                  <a:lnTo>
                    <a:pt x="727" y="46"/>
                  </a:lnTo>
                  <a:lnTo>
                    <a:pt x="696" y="44"/>
                  </a:lnTo>
                  <a:lnTo>
                    <a:pt x="665" y="43"/>
                  </a:lnTo>
                  <a:close/>
                  <a:moveTo>
                    <a:pt x="665" y="1327"/>
                  </a:moveTo>
                  <a:lnTo>
                    <a:pt x="665" y="1327"/>
                  </a:lnTo>
                  <a:lnTo>
                    <a:pt x="630" y="1326"/>
                  </a:lnTo>
                  <a:lnTo>
                    <a:pt x="596" y="1324"/>
                  </a:lnTo>
                  <a:lnTo>
                    <a:pt x="564" y="1319"/>
                  </a:lnTo>
                  <a:lnTo>
                    <a:pt x="531" y="1313"/>
                  </a:lnTo>
                  <a:lnTo>
                    <a:pt x="499" y="1306"/>
                  </a:lnTo>
                  <a:lnTo>
                    <a:pt x="467" y="1297"/>
                  </a:lnTo>
                  <a:lnTo>
                    <a:pt x="436" y="1287"/>
                  </a:lnTo>
                  <a:lnTo>
                    <a:pt x="406" y="1275"/>
                  </a:lnTo>
                  <a:lnTo>
                    <a:pt x="377" y="1261"/>
                  </a:lnTo>
                  <a:lnTo>
                    <a:pt x="349" y="1247"/>
                  </a:lnTo>
                  <a:lnTo>
                    <a:pt x="321" y="1231"/>
                  </a:lnTo>
                  <a:lnTo>
                    <a:pt x="293" y="1213"/>
                  </a:lnTo>
                  <a:lnTo>
                    <a:pt x="268" y="1195"/>
                  </a:lnTo>
                  <a:lnTo>
                    <a:pt x="242" y="1175"/>
                  </a:lnTo>
                  <a:lnTo>
                    <a:pt x="219" y="1154"/>
                  </a:lnTo>
                  <a:lnTo>
                    <a:pt x="196" y="1132"/>
                  </a:lnTo>
                  <a:lnTo>
                    <a:pt x="173" y="1109"/>
                  </a:lnTo>
                  <a:lnTo>
                    <a:pt x="153" y="1086"/>
                  </a:lnTo>
                  <a:lnTo>
                    <a:pt x="133" y="1060"/>
                  </a:lnTo>
                  <a:lnTo>
                    <a:pt x="114" y="1035"/>
                  </a:lnTo>
                  <a:lnTo>
                    <a:pt x="97" y="1008"/>
                  </a:lnTo>
                  <a:lnTo>
                    <a:pt x="81" y="980"/>
                  </a:lnTo>
                  <a:lnTo>
                    <a:pt x="67" y="951"/>
                  </a:lnTo>
                  <a:lnTo>
                    <a:pt x="53" y="922"/>
                  </a:lnTo>
                  <a:lnTo>
                    <a:pt x="41" y="892"/>
                  </a:lnTo>
                  <a:lnTo>
                    <a:pt x="31" y="860"/>
                  </a:lnTo>
                  <a:lnTo>
                    <a:pt x="21" y="829"/>
                  </a:lnTo>
                  <a:lnTo>
                    <a:pt x="14" y="797"/>
                  </a:lnTo>
                  <a:lnTo>
                    <a:pt x="9" y="764"/>
                  </a:lnTo>
                  <a:lnTo>
                    <a:pt x="4" y="732"/>
                  </a:lnTo>
                  <a:lnTo>
                    <a:pt x="2" y="698"/>
                  </a:lnTo>
                  <a:lnTo>
                    <a:pt x="0" y="663"/>
                  </a:lnTo>
                  <a:lnTo>
                    <a:pt x="0" y="663"/>
                  </a:lnTo>
                  <a:lnTo>
                    <a:pt x="2" y="629"/>
                  </a:lnTo>
                  <a:lnTo>
                    <a:pt x="4" y="596"/>
                  </a:lnTo>
                  <a:lnTo>
                    <a:pt x="9" y="563"/>
                  </a:lnTo>
                  <a:lnTo>
                    <a:pt x="14" y="530"/>
                  </a:lnTo>
                  <a:lnTo>
                    <a:pt x="21" y="498"/>
                  </a:lnTo>
                  <a:lnTo>
                    <a:pt x="31" y="467"/>
                  </a:lnTo>
                  <a:lnTo>
                    <a:pt x="41" y="435"/>
                  </a:lnTo>
                  <a:lnTo>
                    <a:pt x="53" y="405"/>
                  </a:lnTo>
                  <a:lnTo>
                    <a:pt x="67" y="376"/>
                  </a:lnTo>
                  <a:lnTo>
                    <a:pt x="81" y="347"/>
                  </a:lnTo>
                  <a:lnTo>
                    <a:pt x="97" y="319"/>
                  </a:lnTo>
                  <a:lnTo>
                    <a:pt x="114" y="293"/>
                  </a:lnTo>
                  <a:lnTo>
                    <a:pt x="133" y="267"/>
                  </a:lnTo>
                  <a:lnTo>
                    <a:pt x="153" y="242"/>
                  </a:lnTo>
                  <a:lnTo>
                    <a:pt x="173" y="218"/>
                  </a:lnTo>
                  <a:lnTo>
                    <a:pt x="196" y="195"/>
                  </a:lnTo>
                  <a:lnTo>
                    <a:pt x="219" y="173"/>
                  </a:lnTo>
                  <a:lnTo>
                    <a:pt x="242" y="152"/>
                  </a:lnTo>
                  <a:lnTo>
                    <a:pt x="268" y="132"/>
                  </a:lnTo>
                  <a:lnTo>
                    <a:pt x="293" y="114"/>
                  </a:lnTo>
                  <a:lnTo>
                    <a:pt x="321" y="96"/>
                  </a:lnTo>
                  <a:lnTo>
                    <a:pt x="349" y="80"/>
                  </a:lnTo>
                  <a:lnTo>
                    <a:pt x="377" y="66"/>
                  </a:lnTo>
                  <a:lnTo>
                    <a:pt x="406" y="52"/>
                  </a:lnTo>
                  <a:lnTo>
                    <a:pt x="436" y="41"/>
                  </a:lnTo>
                  <a:lnTo>
                    <a:pt x="467" y="30"/>
                  </a:lnTo>
                  <a:lnTo>
                    <a:pt x="499" y="21"/>
                  </a:lnTo>
                  <a:lnTo>
                    <a:pt x="531" y="14"/>
                  </a:lnTo>
                  <a:lnTo>
                    <a:pt x="564" y="8"/>
                  </a:lnTo>
                  <a:lnTo>
                    <a:pt x="596" y="3"/>
                  </a:lnTo>
                  <a:lnTo>
                    <a:pt x="630" y="1"/>
                  </a:lnTo>
                  <a:lnTo>
                    <a:pt x="665" y="0"/>
                  </a:lnTo>
                  <a:lnTo>
                    <a:pt x="665" y="0"/>
                  </a:lnTo>
                  <a:lnTo>
                    <a:pt x="698" y="1"/>
                  </a:lnTo>
                  <a:lnTo>
                    <a:pt x="732" y="3"/>
                  </a:lnTo>
                  <a:lnTo>
                    <a:pt x="766" y="8"/>
                  </a:lnTo>
                  <a:lnTo>
                    <a:pt x="798" y="14"/>
                  </a:lnTo>
                  <a:lnTo>
                    <a:pt x="830" y="21"/>
                  </a:lnTo>
                  <a:lnTo>
                    <a:pt x="861" y="30"/>
                  </a:lnTo>
                  <a:lnTo>
                    <a:pt x="892" y="41"/>
                  </a:lnTo>
                  <a:lnTo>
                    <a:pt x="923" y="52"/>
                  </a:lnTo>
                  <a:lnTo>
                    <a:pt x="952" y="66"/>
                  </a:lnTo>
                  <a:lnTo>
                    <a:pt x="981" y="80"/>
                  </a:lnTo>
                  <a:lnTo>
                    <a:pt x="1009" y="96"/>
                  </a:lnTo>
                  <a:lnTo>
                    <a:pt x="1035" y="114"/>
                  </a:lnTo>
                  <a:lnTo>
                    <a:pt x="1061" y="132"/>
                  </a:lnTo>
                  <a:lnTo>
                    <a:pt x="1086" y="152"/>
                  </a:lnTo>
                  <a:lnTo>
                    <a:pt x="1111" y="173"/>
                  </a:lnTo>
                  <a:lnTo>
                    <a:pt x="1133" y="195"/>
                  </a:lnTo>
                  <a:lnTo>
                    <a:pt x="1155" y="218"/>
                  </a:lnTo>
                  <a:lnTo>
                    <a:pt x="1176" y="242"/>
                  </a:lnTo>
                  <a:lnTo>
                    <a:pt x="1196" y="267"/>
                  </a:lnTo>
                  <a:lnTo>
                    <a:pt x="1214" y="293"/>
                  </a:lnTo>
                  <a:lnTo>
                    <a:pt x="1232" y="319"/>
                  </a:lnTo>
                  <a:lnTo>
                    <a:pt x="1248" y="347"/>
                  </a:lnTo>
                  <a:lnTo>
                    <a:pt x="1263" y="376"/>
                  </a:lnTo>
                  <a:lnTo>
                    <a:pt x="1276" y="405"/>
                  </a:lnTo>
                  <a:lnTo>
                    <a:pt x="1287" y="435"/>
                  </a:lnTo>
                  <a:lnTo>
                    <a:pt x="1298" y="467"/>
                  </a:lnTo>
                  <a:lnTo>
                    <a:pt x="1307" y="498"/>
                  </a:lnTo>
                  <a:lnTo>
                    <a:pt x="1314" y="530"/>
                  </a:lnTo>
                  <a:lnTo>
                    <a:pt x="1320" y="563"/>
                  </a:lnTo>
                  <a:lnTo>
                    <a:pt x="1325" y="596"/>
                  </a:lnTo>
                  <a:lnTo>
                    <a:pt x="1327" y="629"/>
                  </a:lnTo>
                  <a:lnTo>
                    <a:pt x="1328" y="663"/>
                  </a:lnTo>
                  <a:lnTo>
                    <a:pt x="1328" y="663"/>
                  </a:lnTo>
                  <a:lnTo>
                    <a:pt x="1327" y="698"/>
                  </a:lnTo>
                  <a:lnTo>
                    <a:pt x="1325" y="732"/>
                  </a:lnTo>
                  <a:lnTo>
                    <a:pt x="1320" y="764"/>
                  </a:lnTo>
                  <a:lnTo>
                    <a:pt x="1314" y="797"/>
                  </a:lnTo>
                  <a:lnTo>
                    <a:pt x="1307" y="829"/>
                  </a:lnTo>
                  <a:lnTo>
                    <a:pt x="1298" y="860"/>
                  </a:lnTo>
                  <a:lnTo>
                    <a:pt x="1287" y="892"/>
                  </a:lnTo>
                  <a:lnTo>
                    <a:pt x="1276" y="922"/>
                  </a:lnTo>
                  <a:lnTo>
                    <a:pt x="1263" y="951"/>
                  </a:lnTo>
                  <a:lnTo>
                    <a:pt x="1248" y="980"/>
                  </a:lnTo>
                  <a:lnTo>
                    <a:pt x="1232" y="1008"/>
                  </a:lnTo>
                  <a:lnTo>
                    <a:pt x="1214" y="1035"/>
                  </a:lnTo>
                  <a:lnTo>
                    <a:pt x="1196" y="1060"/>
                  </a:lnTo>
                  <a:lnTo>
                    <a:pt x="1176" y="1086"/>
                  </a:lnTo>
                  <a:lnTo>
                    <a:pt x="1155" y="1109"/>
                  </a:lnTo>
                  <a:lnTo>
                    <a:pt x="1133" y="1132"/>
                  </a:lnTo>
                  <a:lnTo>
                    <a:pt x="1111" y="1154"/>
                  </a:lnTo>
                  <a:lnTo>
                    <a:pt x="1086" y="1175"/>
                  </a:lnTo>
                  <a:lnTo>
                    <a:pt x="1061" y="1195"/>
                  </a:lnTo>
                  <a:lnTo>
                    <a:pt x="1035" y="1213"/>
                  </a:lnTo>
                  <a:lnTo>
                    <a:pt x="1009" y="1231"/>
                  </a:lnTo>
                  <a:lnTo>
                    <a:pt x="981" y="1247"/>
                  </a:lnTo>
                  <a:lnTo>
                    <a:pt x="952" y="1261"/>
                  </a:lnTo>
                  <a:lnTo>
                    <a:pt x="923" y="1275"/>
                  </a:lnTo>
                  <a:lnTo>
                    <a:pt x="892" y="1287"/>
                  </a:lnTo>
                  <a:lnTo>
                    <a:pt x="861" y="1297"/>
                  </a:lnTo>
                  <a:lnTo>
                    <a:pt x="830" y="1306"/>
                  </a:lnTo>
                  <a:lnTo>
                    <a:pt x="798" y="1313"/>
                  </a:lnTo>
                  <a:lnTo>
                    <a:pt x="766" y="1319"/>
                  </a:lnTo>
                  <a:lnTo>
                    <a:pt x="732" y="1324"/>
                  </a:lnTo>
                  <a:lnTo>
                    <a:pt x="698" y="1326"/>
                  </a:lnTo>
                  <a:lnTo>
                    <a:pt x="665" y="13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0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9963" y="4206875"/>
            <a:ext cx="5321300" cy="146304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9963" y="5674360"/>
            <a:ext cx="5321300" cy="54864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2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tx1"/>
          </a:solidFill>
        </p:grpSpPr>
        <p:sp>
          <p:nvSpPr>
            <p:cNvPr id="43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0" name="Rectangle 59"/>
          <p:cNvSpPr/>
          <p:nvPr userDrawn="1"/>
        </p:nvSpPr>
        <p:spPr>
          <a:xfrm rot="20880000">
            <a:off x="7929743" y="3057228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814780" y="3842551"/>
                </a:moveTo>
                <a:lnTo>
                  <a:pt x="814780" y="3842551"/>
                </a:lnTo>
                <a:lnTo>
                  <a:pt x="68027" y="3683824"/>
                </a:lnTo>
                <a:close/>
                <a:moveTo>
                  <a:pt x="1631539" y="0"/>
                </a:moveTo>
                <a:lnTo>
                  <a:pt x="1592126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Rectangle 15"/>
          <p:cNvSpPr/>
          <p:nvPr userDrawn="1"/>
        </p:nvSpPr>
        <p:spPr>
          <a:xfrm rot="20880000">
            <a:off x="-110836" y="3902327"/>
            <a:ext cx="9760944" cy="3842552"/>
          </a:xfrm>
          <a:custGeom>
            <a:avLst/>
            <a:gdLst/>
            <a:ahLst/>
            <a:cxnLst/>
            <a:rect l="l" t="t" r="r" b="b"/>
            <a:pathLst>
              <a:path w="9760944" h="3842552">
                <a:moveTo>
                  <a:pt x="8129405" y="3669364"/>
                </a:moveTo>
                <a:lnTo>
                  <a:pt x="8129405" y="3669365"/>
                </a:lnTo>
                <a:lnTo>
                  <a:pt x="0" y="1941407"/>
                </a:lnTo>
                <a:lnTo>
                  <a:pt x="0" y="1941407"/>
                </a:lnTo>
                <a:close/>
                <a:moveTo>
                  <a:pt x="8129404" y="0"/>
                </a:moveTo>
                <a:lnTo>
                  <a:pt x="8129404" y="185426"/>
                </a:lnTo>
                <a:lnTo>
                  <a:pt x="373245" y="185427"/>
                </a:lnTo>
                <a:lnTo>
                  <a:pt x="412658" y="1"/>
                </a:lnTo>
                <a:close/>
                <a:moveTo>
                  <a:pt x="9760944" y="0"/>
                </a:moveTo>
                <a:lnTo>
                  <a:pt x="8944183" y="3842552"/>
                </a:lnTo>
                <a:lnTo>
                  <a:pt x="8944183" y="3842551"/>
                </a:lnTo>
                <a:lnTo>
                  <a:pt x="9760943" y="0"/>
                </a:lnTo>
                <a:close/>
                <a:moveTo>
                  <a:pt x="9760943" y="0"/>
                </a:moveTo>
                <a:lnTo>
                  <a:pt x="9760943" y="0"/>
                </a:lnTo>
                <a:lnTo>
                  <a:pt x="9372994" y="0"/>
                </a:lnTo>
                <a:close/>
              </a:path>
            </a:pathLst>
          </a:cu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2" name="Group 61"/>
          <p:cNvGrpSpPr>
            <a:grpSpLocks noChangeAspect="1"/>
          </p:cNvGrpSpPr>
          <p:nvPr userDrawn="1"/>
        </p:nvGrpSpPr>
        <p:grpSpPr>
          <a:xfrm>
            <a:off x="311150" y="3538340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63" name="Freeform 62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91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9963" y="4206875"/>
            <a:ext cx="5321300" cy="146304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9963" y="5674360"/>
            <a:ext cx="5321300" cy="54864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2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tx1"/>
          </a:solidFill>
        </p:grpSpPr>
        <p:sp>
          <p:nvSpPr>
            <p:cNvPr id="43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0" name="Rectangle 59"/>
          <p:cNvSpPr/>
          <p:nvPr userDrawn="1"/>
        </p:nvSpPr>
        <p:spPr>
          <a:xfrm rot="20880000">
            <a:off x="7929743" y="3057228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814780" y="3842551"/>
                </a:moveTo>
                <a:lnTo>
                  <a:pt x="814780" y="3842551"/>
                </a:lnTo>
                <a:lnTo>
                  <a:pt x="68027" y="3683824"/>
                </a:lnTo>
                <a:close/>
                <a:moveTo>
                  <a:pt x="1631539" y="0"/>
                </a:moveTo>
                <a:lnTo>
                  <a:pt x="1592126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Rectangle 15"/>
          <p:cNvSpPr/>
          <p:nvPr userDrawn="1"/>
        </p:nvSpPr>
        <p:spPr>
          <a:xfrm rot="20880000">
            <a:off x="-110836" y="3902327"/>
            <a:ext cx="9760944" cy="3842552"/>
          </a:xfrm>
          <a:custGeom>
            <a:avLst/>
            <a:gdLst/>
            <a:ahLst/>
            <a:cxnLst/>
            <a:rect l="l" t="t" r="r" b="b"/>
            <a:pathLst>
              <a:path w="9760944" h="3842552">
                <a:moveTo>
                  <a:pt x="8129405" y="3669364"/>
                </a:moveTo>
                <a:lnTo>
                  <a:pt x="8129405" y="3669365"/>
                </a:lnTo>
                <a:lnTo>
                  <a:pt x="0" y="1941407"/>
                </a:lnTo>
                <a:lnTo>
                  <a:pt x="0" y="1941407"/>
                </a:lnTo>
                <a:close/>
                <a:moveTo>
                  <a:pt x="8129404" y="0"/>
                </a:moveTo>
                <a:lnTo>
                  <a:pt x="8129404" y="185426"/>
                </a:lnTo>
                <a:lnTo>
                  <a:pt x="373245" y="185427"/>
                </a:lnTo>
                <a:lnTo>
                  <a:pt x="412658" y="1"/>
                </a:lnTo>
                <a:close/>
                <a:moveTo>
                  <a:pt x="9760944" y="0"/>
                </a:moveTo>
                <a:lnTo>
                  <a:pt x="8944183" y="3842552"/>
                </a:lnTo>
                <a:lnTo>
                  <a:pt x="8944183" y="3842551"/>
                </a:lnTo>
                <a:lnTo>
                  <a:pt x="9760943" y="0"/>
                </a:lnTo>
                <a:close/>
                <a:moveTo>
                  <a:pt x="9760943" y="0"/>
                </a:moveTo>
                <a:lnTo>
                  <a:pt x="9760943" y="0"/>
                </a:lnTo>
                <a:lnTo>
                  <a:pt x="9372994" y="0"/>
                </a:lnTo>
                <a:close/>
              </a:path>
            </a:pathLst>
          </a:cu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2" name="Group 61"/>
          <p:cNvGrpSpPr>
            <a:grpSpLocks noChangeAspect="1"/>
          </p:cNvGrpSpPr>
          <p:nvPr userDrawn="1"/>
        </p:nvGrpSpPr>
        <p:grpSpPr>
          <a:xfrm>
            <a:off x="311150" y="3538340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63" name="Freeform 62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95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9963" y="4206875"/>
            <a:ext cx="5321300" cy="146304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9963" y="5674360"/>
            <a:ext cx="5321300" cy="54864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2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tx1"/>
          </a:solidFill>
        </p:grpSpPr>
        <p:sp>
          <p:nvSpPr>
            <p:cNvPr id="43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0" name="Rectangle 59"/>
          <p:cNvSpPr/>
          <p:nvPr userDrawn="1"/>
        </p:nvSpPr>
        <p:spPr>
          <a:xfrm rot="20880000">
            <a:off x="7929743" y="3057228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814780" y="3842551"/>
                </a:moveTo>
                <a:lnTo>
                  <a:pt x="814780" y="3842551"/>
                </a:lnTo>
                <a:lnTo>
                  <a:pt x="68027" y="3683824"/>
                </a:lnTo>
                <a:close/>
                <a:moveTo>
                  <a:pt x="1631539" y="0"/>
                </a:moveTo>
                <a:lnTo>
                  <a:pt x="1592126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Rectangle 15"/>
          <p:cNvSpPr/>
          <p:nvPr userDrawn="1"/>
        </p:nvSpPr>
        <p:spPr>
          <a:xfrm rot="20880000">
            <a:off x="-110836" y="3902327"/>
            <a:ext cx="9760944" cy="3842552"/>
          </a:xfrm>
          <a:custGeom>
            <a:avLst/>
            <a:gdLst/>
            <a:ahLst/>
            <a:cxnLst/>
            <a:rect l="l" t="t" r="r" b="b"/>
            <a:pathLst>
              <a:path w="9760944" h="3842552">
                <a:moveTo>
                  <a:pt x="8129405" y="3669364"/>
                </a:moveTo>
                <a:lnTo>
                  <a:pt x="8129405" y="3669365"/>
                </a:lnTo>
                <a:lnTo>
                  <a:pt x="0" y="1941407"/>
                </a:lnTo>
                <a:lnTo>
                  <a:pt x="0" y="1941407"/>
                </a:lnTo>
                <a:close/>
                <a:moveTo>
                  <a:pt x="8129404" y="0"/>
                </a:moveTo>
                <a:lnTo>
                  <a:pt x="8129404" y="185426"/>
                </a:lnTo>
                <a:lnTo>
                  <a:pt x="373245" y="185427"/>
                </a:lnTo>
                <a:lnTo>
                  <a:pt x="412658" y="1"/>
                </a:lnTo>
                <a:close/>
                <a:moveTo>
                  <a:pt x="9760944" y="0"/>
                </a:moveTo>
                <a:lnTo>
                  <a:pt x="8944183" y="3842552"/>
                </a:lnTo>
                <a:lnTo>
                  <a:pt x="8944183" y="3842551"/>
                </a:lnTo>
                <a:lnTo>
                  <a:pt x="9760943" y="0"/>
                </a:lnTo>
                <a:close/>
                <a:moveTo>
                  <a:pt x="9760943" y="0"/>
                </a:moveTo>
                <a:lnTo>
                  <a:pt x="9760943" y="0"/>
                </a:lnTo>
                <a:lnTo>
                  <a:pt x="9372994" y="0"/>
                </a:lnTo>
                <a:close/>
              </a:path>
            </a:pathLst>
          </a:cu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2" name="Group 61"/>
          <p:cNvGrpSpPr>
            <a:grpSpLocks noChangeAspect="1"/>
          </p:cNvGrpSpPr>
          <p:nvPr userDrawn="1"/>
        </p:nvGrpSpPr>
        <p:grpSpPr>
          <a:xfrm>
            <a:off x="311150" y="3538340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63" name="Freeform 62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28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9963" y="4206875"/>
            <a:ext cx="5321300" cy="146304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9963" y="5674360"/>
            <a:ext cx="5321300" cy="54864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3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tx1"/>
          </a:solidFill>
        </p:grpSpPr>
        <p:sp>
          <p:nvSpPr>
            <p:cNvPr id="44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32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0" name="Rectangle 59"/>
          <p:cNvSpPr/>
          <p:nvPr userDrawn="1"/>
        </p:nvSpPr>
        <p:spPr>
          <a:xfrm rot="20880000">
            <a:off x="7929743" y="3057228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814780" y="3842551"/>
                </a:moveTo>
                <a:lnTo>
                  <a:pt x="814780" y="3842551"/>
                </a:lnTo>
                <a:lnTo>
                  <a:pt x="68027" y="3683824"/>
                </a:lnTo>
                <a:close/>
                <a:moveTo>
                  <a:pt x="1631539" y="0"/>
                </a:moveTo>
                <a:lnTo>
                  <a:pt x="1592126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Rectangle 15"/>
          <p:cNvSpPr/>
          <p:nvPr userDrawn="1"/>
        </p:nvSpPr>
        <p:spPr>
          <a:xfrm rot="20880000">
            <a:off x="-110836" y="3902327"/>
            <a:ext cx="9760944" cy="3842552"/>
          </a:xfrm>
          <a:custGeom>
            <a:avLst/>
            <a:gdLst/>
            <a:ahLst/>
            <a:cxnLst/>
            <a:rect l="l" t="t" r="r" b="b"/>
            <a:pathLst>
              <a:path w="9760944" h="3842552">
                <a:moveTo>
                  <a:pt x="8129405" y="3669364"/>
                </a:moveTo>
                <a:lnTo>
                  <a:pt x="8129405" y="3669365"/>
                </a:lnTo>
                <a:lnTo>
                  <a:pt x="0" y="1941407"/>
                </a:lnTo>
                <a:lnTo>
                  <a:pt x="0" y="1941407"/>
                </a:lnTo>
                <a:close/>
                <a:moveTo>
                  <a:pt x="8129404" y="0"/>
                </a:moveTo>
                <a:lnTo>
                  <a:pt x="8129404" y="185426"/>
                </a:lnTo>
                <a:lnTo>
                  <a:pt x="373245" y="185427"/>
                </a:lnTo>
                <a:lnTo>
                  <a:pt x="412658" y="1"/>
                </a:lnTo>
                <a:close/>
                <a:moveTo>
                  <a:pt x="9760944" y="0"/>
                </a:moveTo>
                <a:lnTo>
                  <a:pt x="8944183" y="3842552"/>
                </a:lnTo>
                <a:lnTo>
                  <a:pt x="8944183" y="3842551"/>
                </a:lnTo>
                <a:lnTo>
                  <a:pt x="9760943" y="0"/>
                </a:lnTo>
                <a:close/>
                <a:moveTo>
                  <a:pt x="9760943" y="0"/>
                </a:moveTo>
                <a:lnTo>
                  <a:pt x="9760943" y="0"/>
                </a:lnTo>
                <a:lnTo>
                  <a:pt x="9372994" y="0"/>
                </a:lnTo>
                <a:close/>
              </a:path>
            </a:pathLst>
          </a:cu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2" name="Group 61"/>
          <p:cNvGrpSpPr>
            <a:grpSpLocks noChangeAspect="1"/>
          </p:cNvGrpSpPr>
          <p:nvPr userDrawn="1"/>
        </p:nvGrpSpPr>
        <p:grpSpPr>
          <a:xfrm>
            <a:off x="311150" y="3538340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63" name="Freeform 62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29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9"/>
          <p:cNvSpPr/>
          <p:nvPr userDrawn="1"/>
        </p:nvSpPr>
        <p:spPr>
          <a:xfrm rot="20880000">
            <a:off x="7929743" y="335799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1631539" y="0"/>
                </a:moveTo>
                <a:lnTo>
                  <a:pt x="814780" y="3842551"/>
                </a:lnTo>
                <a:lnTo>
                  <a:pt x="814779" y="3842551"/>
                </a:lnTo>
                <a:lnTo>
                  <a:pt x="1068265" y="2649994"/>
                </a:lnTo>
                <a:lnTo>
                  <a:pt x="1592125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15"/>
          <p:cNvSpPr/>
          <p:nvPr userDrawn="1"/>
        </p:nvSpPr>
        <p:spPr>
          <a:xfrm rot="20880000">
            <a:off x="258332" y="1142097"/>
            <a:ext cx="9387699" cy="3842552"/>
          </a:xfrm>
          <a:custGeom>
            <a:avLst/>
            <a:gdLst/>
            <a:ahLst/>
            <a:cxnLst/>
            <a:rect l="l" t="t" r="r" b="b"/>
            <a:pathLst>
              <a:path w="9387699" h="3842552">
                <a:moveTo>
                  <a:pt x="7756159" y="0"/>
                </a:moveTo>
                <a:lnTo>
                  <a:pt x="7756159" y="185426"/>
                </a:lnTo>
                <a:lnTo>
                  <a:pt x="0" y="185427"/>
                </a:lnTo>
                <a:lnTo>
                  <a:pt x="39413" y="1"/>
                </a:lnTo>
                <a:close/>
                <a:moveTo>
                  <a:pt x="9387699" y="0"/>
                </a:moveTo>
                <a:lnTo>
                  <a:pt x="8570938" y="3842552"/>
                </a:lnTo>
                <a:lnTo>
                  <a:pt x="8570938" y="3842551"/>
                </a:lnTo>
                <a:lnTo>
                  <a:pt x="9387698" y="0"/>
                </a:lnTo>
                <a:lnTo>
                  <a:pt x="8999749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9962" y="1910397"/>
            <a:ext cx="5321301" cy="3587433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38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39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3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/>
          <p:cNvGrpSpPr>
            <a:grpSpLocks noChangeAspect="1"/>
          </p:cNvGrpSpPr>
          <p:nvPr userDrawn="1"/>
        </p:nvGrpSpPr>
        <p:grpSpPr>
          <a:xfrm>
            <a:off x="311150" y="816911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89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9962" y="1910397"/>
            <a:ext cx="5321301" cy="3587433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4" name="Rectangle 59"/>
          <p:cNvSpPr/>
          <p:nvPr userDrawn="1"/>
        </p:nvSpPr>
        <p:spPr>
          <a:xfrm rot="20880000">
            <a:off x="7929743" y="335799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1631539" y="0"/>
                </a:moveTo>
                <a:lnTo>
                  <a:pt x="814780" y="3842551"/>
                </a:lnTo>
                <a:lnTo>
                  <a:pt x="814779" y="3842551"/>
                </a:lnTo>
                <a:lnTo>
                  <a:pt x="1068265" y="2649994"/>
                </a:lnTo>
                <a:lnTo>
                  <a:pt x="1592125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15"/>
          <p:cNvSpPr/>
          <p:nvPr userDrawn="1"/>
        </p:nvSpPr>
        <p:spPr>
          <a:xfrm rot="20880000">
            <a:off x="258332" y="1142097"/>
            <a:ext cx="9387699" cy="3842552"/>
          </a:xfrm>
          <a:custGeom>
            <a:avLst/>
            <a:gdLst/>
            <a:ahLst/>
            <a:cxnLst/>
            <a:rect l="l" t="t" r="r" b="b"/>
            <a:pathLst>
              <a:path w="9387699" h="3842552">
                <a:moveTo>
                  <a:pt x="7756159" y="0"/>
                </a:moveTo>
                <a:lnTo>
                  <a:pt x="7756159" y="185426"/>
                </a:lnTo>
                <a:lnTo>
                  <a:pt x="0" y="185427"/>
                </a:lnTo>
                <a:lnTo>
                  <a:pt x="39413" y="1"/>
                </a:lnTo>
                <a:close/>
                <a:moveTo>
                  <a:pt x="9387699" y="0"/>
                </a:moveTo>
                <a:lnTo>
                  <a:pt x="8570938" y="3842552"/>
                </a:lnTo>
                <a:lnTo>
                  <a:pt x="8570938" y="3842551"/>
                </a:lnTo>
                <a:lnTo>
                  <a:pt x="9387698" y="0"/>
                </a:lnTo>
                <a:lnTo>
                  <a:pt x="8999749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1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82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93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4" name="Group 103"/>
          <p:cNvGrpSpPr>
            <a:grpSpLocks noChangeAspect="1"/>
          </p:cNvGrpSpPr>
          <p:nvPr userDrawn="1"/>
        </p:nvGrpSpPr>
        <p:grpSpPr>
          <a:xfrm>
            <a:off x="311150" y="816911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105" name="Freeform 104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43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9962" y="1910397"/>
            <a:ext cx="5321301" cy="3587433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5" name="Rectangle 59"/>
          <p:cNvSpPr/>
          <p:nvPr userDrawn="1"/>
        </p:nvSpPr>
        <p:spPr>
          <a:xfrm rot="20880000">
            <a:off x="7929743" y="335799"/>
            <a:ext cx="1631539" cy="3842551"/>
          </a:xfrm>
          <a:custGeom>
            <a:avLst/>
            <a:gdLst/>
            <a:ahLst/>
            <a:cxnLst/>
            <a:rect l="l" t="t" r="r" b="b"/>
            <a:pathLst>
              <a:path w="1631539" h="3842551">
                <a:moveTo>
                  <a:pt x="1631539" y="0"/>
                </a:moveTo>
                <a:lnTo>
                  <a:pt x="814780" y="3842551"/>
                </a:lnTo>
                <a:lnTo>
                  <a:pt x="814779" y="3842551"/>
                </a:lnTo>
                <a:lnTo>
                  <a:pt x="1068265" y="2649994"/>
                </a:lnTo>
                <a:lnTo>
                  <a:pt x="1592125" y="185427"/>
                </a:lnTo>
                <a:lnTo>
                  <a:pt x="0" y="1854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ectangle 15"/>
          <p:cNvSpPr/>
          <p:nvPr userDrawn="1"/>
        </p:nvSpPr>
        <p:spPr>
          <a:xfrm rot="20880000">
            <a:off x="258332" y="1142097"/>
            <a:ext cx="9387699" cy="3842552"/>
          </a:xfrm>
          <a:custGeom>
            <a:avLst/>
            <a:gdLst/>
            <a:ahLst/>
            <a:cxnLst/>
            <a:rect l="l" t="t" r="r" b="b"/>
            <a:pathLst>
              <a:path w="9387699" h="3842552">
                <a:moveTo>
                  <a:pt x="7756159" y="0"/>
                </a:moveTo>
                <a:lnTo>
                  <a:pt x="7756159" y="185426"/>
                </a:lnTo>
                <a:lnTo>
                  <a:pt x="0" y="185427"/>
                </a:lnTo>
                <a:lnTo>
                  <a:pt x="39413" y="1"/>
                </a:lnTo>
                <a:close/>
                <a:moveTo>
                  <a:pt x="9387699" y="0"/>
                </a:moveTo>
                <a:lnTo>
                  <a:pt x="8570938" y="3842552"/>
                </a:lnTo>
                <a:lnTo>
                  <a:pt x="8570938" y="3842551"/>
                </a:lnTo>
                <a:lnTo>
                  <a:pt x="9387698" y="0"/>
                </a:lnTo>
                <a:lnTo>
                  <a:pt x="8999749" y="0"/>
                </a:lnTo>
                <a:close/>
              </a:path>
            </a:pathLst>
          </a:cu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2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83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94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5" name="Group 104"/>
          <p:cNvGrpSpPr>
            <a:grpSpLocks noChangeAspect="1"/>
          </p:cNvGrpSpPr>
          <p:nvPr userDrawn="1"/>
        </p:nvGrpSpPr>
        <p:grpSpPr>
          <a:xfrm>
            <a:off x="311150" y="816911"/>
            <a:ext cx="1724799" cy="457200"/>
            <a:chOff x="11113" y="3656013"/>
            <a:chExt cx="9109075" cy="2414588"/>
          </a:xfrm>
          <a:solidFill>
            <a:schemeClr val="bg1"/>
          </a:solidFill>
        </p:grpSpPr>
        <p:sp>
          <p:nvSpPr>
            <p:cNvPr id="106" name="Freeform 105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58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615" y="284407"/>
            <a:ext cx="8518770" cy="77067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1" y="1544638"/>
            <a:ext cx="8520234" cy="46783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7751602" y="6458204"/>
            <a:ext cx="1079783" cy="164592"/>
            <a:chOff x="0" y="1721"/>
            <a:chExt cx="5760" cy="878"/>
          </a:xfrm>
          <a:solidFill>
            <a:schemeClr val="bg2">
              <a:lumMod val="50000"/>
            </a:schemeClr>
          </a:solidFill>
        </p:grpSpPr>
        <p:sp>
          <p:nvSpPr>
            <p:cNvPr id="20" name="Freeform 5"/>
            <p:cNvSpPr>
              <a:spLocks noEditPoints="1"/>
            </p:cNvSpPr>
            <p:nvPr userDrawn="1"/>
          </p:nvSpPr>
          <p:spPr bwMode="auto">
            <a:xfrm>
              <a:off x="0" y="1797"/>
              <a:ext cx="524" cy="788"/>
            </a:xfrm>
            <a:custGeom>
              <a:avLst/>
              <a:gdLst>
                <a:gd name="T0" fmla="*/ 97 w 524"/>
                <a:gd name="T1" fmla="*/ 540 h 788"/>
                <a:gd name="T2" fmla="*/ 0 w 524"/>
                <a:gd name="T3" fmla="*/ 540 h 788"/>
                <a:gd name="T4" fmla="*/ 0 w 524"/>
                <a:gd name="T5" fmla="*/ 471 h 788"/>
                <a:gd name="T6" fmla="*/ 105 w 524"/>
                <a:gd name="T7" fmla="*/ 471 h 788"/>
                <a:gd name="T8" fmla="*/ 127 w 524"/>
                <a:gd name="T9" fmla="*/ 292 h 788"/>
                <a:gd name="T10" fmla="*/ 24 w 524"/>
                <a:gd name="T11" fmla="*/ 292 h 788"/>
                <a:gd name="T12" fmla="*/ 24 w 524"/>
                <a:gd name="T13" fmla="*/ 221 h 788"/>
                <a:gd name="T14" fmla="*/ 135 w 524"/>
                <a:gd name="T15" fmla="*/ 221 h 788"/>
                <a:gd name="T16" fmla="*/ 164 w 524"/>
                <a:gd name="T17" fmla="*/ 0 h 788"/>
                <a:gd name="T18" fmla="*/ 228 w 524"/>
                <a:gd name="T19" fmla="*/ 0 h 788"/>
                <a:gd name="T20" fmla="*/ 200 w 524"/>
                <a:gd name="T21" fmla="*/ 221 h 788"/>
                <a:gd name="T22" fmla="*/ 362 w 524"/>
                <a:gd name="T23" fmla="*/ 221 h 788"/>
                <a:gd name="T24" fmla="*/ 390 w 524"/>
                <a:gd name="T25" fmla="*/ 0 h 788"/>
                <a:gd name="T26" fmla="*/ 455 w 524"/>
                <a:gd name="T27" fmla="*/ 0 h 788"/>
                <a:gd name="T28" fmla="*/ 426 w 524"/>
                <a:gd name="T29" fmla="*/ 221 h 788"/>
                <a:gd name="T30" fmla="*/ 524 w 524"/>
                <a:gd name="T31" fmla="*/ 221 h 788"/>
                <a:gd name="T32" fmla="*/ 524 w 524"/>
                <a:gd name="T33" fmla="*/ 292 h 788"/>
                <a:gd name="T34" fmla="*/ 419 w 524"/>
                <a:gd name="T35" fmla="*/ 292 h 788"/>
                <a:gd name="T36" fmla="*/ 396 w 524"/>
                <a:gd name="T37" fmla="*/ 471 h 788"/>
                <a:gd name="T38" fmla="*/ 499 w 524"/>
                <a:gd name="T39" fmla="*/ 471 h 788"/>
                <a:gd name="T40" fmla="*/ 499 w 524"/>
                <a:gd name="T41" fmla="*/ 540 h 788"/>
                <a:gd name="T42" fmla="*/ 388 w 524"/>
                <a:gd name="T43" fmla="*/ 540 h 788"/>
                <a:gd name="T44" fmla="*/ 358 w 524"/>
                <a:gd name="T45" fmla="*/ 788 h 788"/>
                <a:gd name="T46" fmla="*/ 293 w 524"/>
                <a:gd name="T47" fmla="*/ 788 h 788"/>
                <a:gd name="T48" fmla="*/ 322 w 524"/>
                <a:gd name="T49" fmla="*/ 540 h 788"/>
                <a:gd name="T50" fmla="*/ 163 w 524"/>
                <a:gd name="T51" fmla="*/ 540 h 788"/>
                <a:gd name="T52" fmla="*/ 132 w 524"/>
                <a:gd name="T53" fmla="*/ 788 h 788"/>
                <a:gd name="T54" fmla="*/ 67 w 524"/>
                <a:gd name="T55" fmla="*/ 788 h 788"/>
                <a:gd name="T56" fmla="*/ 97 w 524"/>
                <a:gd name="T57" fmla="*/ 540 h 788"/>
                <a:gd name="T58" fmla="*/ 332 w 524"/>
                <a:gd name="T59" fmla="*/ 471 h 788"/>
                <a:gd name="T60" fmla="*/ 353 w 524"/>
                <a:gd name="T61" fmla="*/ 292 h 788"/>
                <a:gd name="T62" fmla="*/ 193 w 524"/>
                <a:gd name="T63" fmla="*/ 292 h 788"/>
                <a:gd name="T64" fmla="*/ 171 w 524"/>
                <a:gd name="T65" fmla="*/ 471 h 788"/>
                <a:gd name="T66" fmla="*/ 332 w 524"/>
                <a:gd name="T67" fmla="*/ 47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4" h="788">
                  <a:moveTo>
                    <a:pt x="97" y="540"/>
                  </a:moveTo>
                  <a:lnTo>
                    <a:pt x="0" y="540"/>
                  </a:lnTo>
                  <a:lnTo>
                    <a:pt x="0" y="471"/>
                  </a:lnTo>
                  <a:lnTo>
                    <a:pt x="105" y="471"/>
                  </a:lnTo>
                  <a:lnTo>
                    <a:pt x="127" y="292"/>
                  </a:lnTo>
                  <a:lnTo>
                    <a:pt x="24" y="292"/>
                  </a:lnTo>
                  <a:lnTo>
                    <a:pt x="24" y="221"/>
                  </a:lnTo>
                  <a:lnTo>
                    <a:pt x="135" y="221"/>
                  </a:lnTo>
                  <a:lnTo>
                    <a:pt x="164" y="0"/>
                  </a:lnTo>
                  <a:lnTo>
                    <a:pt x="228" y="0"/>
                  </a:lnTo>
                  <a:lnTo>
                    <a:pt x="200" y="221"/>
                  </a:lnTo>
                  <a:lnTo>
                    <a:pt x="362" y="221"/>
                  </a:lnTo>
                  <a:lnTo>
                    <a:pt x="390" y="0"/>
                  </a:lnTo>
                  <a:lnTo>
                    <a:pt x="455" y="0"/>
                  </a:lnTo>
                  <a:lnTo>
                    <a:pt x="426" y="221"/>
                  </a:lnTo>
                  <a:lnTo>
                    <a:pt x="524" y="221"/>
                  </a:lnTo>
                  <a:lnTo>
                    <a:pt x="524" y="292"/>
                  </a:lnTo>
                  <a:lnTo>
                    <a:pt x="419" y="292"/>
                  </a:lnTo>
                  <a:lnTo>
                    <a:pt x="396" y="471"/>
                  </a:lnTo>
                  <a:lnTo>
                    <a:pt x="499" y="471"/>
                  </a:lnTo>
                  <a:lnTo>
                    <a:pt x="499" y="540"/>
                  </a:lnTo>
                  <a:lnTo>
                    <a:pt x="388" y="540"/>
                  </a:lnTo>
                  <a:lnTo>
                    <a:pt x="358" y="788"/>
                  </a:lnTo>
                  <a:lnTo>
                    <a:pt x="293" y="788"/>
                  </a:lnTo>
                  <a:lnTo>
                    <a:pt x="322" y="540"/>
                  </a:lnTo>
                  <a:lnTo>
                    <a:pt x="163" y="540"/>
                  </a:lnTo>
                  <a:lnTo>
                    <a:pt x="132" y="788"/>
                  </a:lnTo>
                  <a:lnTo>
                    <a:pt x="67" y="788"/>
                  </a:lnTo>
                  <a:lnTo>
                    <a:pt x="97" y="540"/>
                  </a:lnTo>
                  <a:close/>
                  <a:moveTo>
                    <a:pt x="332" y="471"/>
                  </a:moveTo>
                  <a:lnTo>
                    <a:pt x="353" y="292"/>
                  </a:lnTo>
                  <a:lnTo>
                    <a:pt x="193" y="292"/>
                  </a:lnTo>
                  <a:lnTo>
                    <a:pt x="171" y="471"/>
                  </a:lnTo>
                  <a:lnTo>
                    <a:pt x="33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639" y="1789"/>
              <a:ext cx="556" cy="796"/>
            </a:xfrm>
            <a:custGeom>
              <a:avLst/>
              <a:gdLst>
                <a:gd name="T0" fmla="*/ 236 w 556"/>
                <a:gd name="T1" fmla="*/ 0 h 796"/>
                <a:gd name="T2" fmla="*/ 321 w 556"/>
                <a:gd name="T3" fmla="*/ 6 h 796"/>
                <a:gd name="T4" fmla="*/ 394 w 556"/>
                <a:gd name="T5" fmla="*/ 25 h 796"/>
                <a:gd name="T6" fmla="*/ 443 w 556"/>
                <a:gd name="T7" fmla="*/ 51 h 796"/>
                <a:gd name="T8" fmla="*/ 466 w 556"/>
                <a:gd name="T9" fmla="*/ 71 h 796"/>
                <a:gd name="T10" fmla="*/ 485 w 556"/>
                <a:gd name="T11" fmla="*/ 96 h 796"/>
                <a:gd name="T12" fmla="*/ 499 w 556"/>
                <a:gd name="T13" fmla="*/ 124 h 796"/>
                <a:gd name="T14" fmla="*/ 507 w 556"/>
                <a:gd name="T15" fmla="*/ 157 h 796"/>
                <a:gd name="T16" fmla="*/ 510 w 556"/>
                <a:gd name="T17" fmla="*/ 194 h 796"/>
                <a:gd name="T18" fmla="*/ 508 w 556"/>
                <a:gd name="T19" fmla="*/ 223 h 796"/>
                <a:gd name="T20" fmla="*/ 497 w 556"/>
                <a:gd name="T21" fmla="*/ 264 h 796"/>
                <a:gd name="T22" fmla="*/ 476 w 556"/>
                <a:gd name="T23" fmla="*/ 301 h 796"/>
                <a:gd name="T24" fmla="*/ 446 w 556"/>
                <a:gd name="T25" fmla="*/ 332 h 796"/>
                <a:gd name="T26" fmla="*/ 404 w 556"/>
                <a:gd name="T27" fmla="*/ 356 h 796"/>
                <a:gd name="T28" fmla="*/ 371 w 556"/>
                <a:gd name="T29" fmla="*/ 373 h 796"/>
                <a:gd name="T30" fmla="*/ 412 w 556"/>
                <a:gd name="T31" fmla="*/ 382 h 796"/>
                <a:gd name="T32" fmla="*/ 465 w 556"/>
                <a:gd name="T33" fmla="*/ 403 h 796"/>
                <a:gd name="T34" fmla="*/ 507 w 556"/>
                <a:gd name="T35" fmla="*/ 433 h 796"/>
                <a:gd name="T36" fmla="*/ 536 w 556"/>
                <a:gd name="T37" fmla="*/ 474 h 796"/>
                <a:gd name="T38" fmla="*/ 552 w 556"/>
                <a:gd name="T39" fmla="*/ 524 h 796"/>
                <a:gd name="T40" fmla="*/ 556 w 556"/>
                <a:gd name="T41" fmla="*/ 562 h 796"/>
                <a:gd name="T42" fmla="*/ 552 w 556"/>
                <a:gd name="T43" fmla="*/ 605 h 796"/>
                <a:gd name="T44" fmla="*/ 543 w 556"/>
                <a:gd name="T45" fmla="*/ 642 h 796"/>
                <a:gd name="T46" fmla="*/ 528 w 556"/>
                <a:gd name="T47" fmla="*/ 676 h 796"/>
                <a:gd name="T48" fmla="*/ 507 w 556"/>
                <a:gd name="T49" fmla="*/ 705 h 796"/>
                <a:gd name="T50" fmla="*/ 481 w 556"/>
                <a:gd name="T51" fmla="*/ 730 h 796"/>
                <a:gd name="T52" fmla="*/ 451 w 556"/>
                <a:gd name="T53" fmla="*/ 751 h 796"/>
                <a:gd name="T54" fmla="*/ 403 w 556"/>
                <a:gd name="T55" fmla="*/ 773 h 796"/>
                <a:gd name="T56" fmla="*/ 318 w 556"/>
                <a:gd name="T57" fmla="*/ 792 h 796"/>
                <a:gd name="T58" fmla="*/ 0 w 556"/>
                <a:gd name="T59" fmla="*/ 796 h 796"/>
                <a:gd name="T60" fmla="*/ 219 w 556"/>
                <a:gd name="T61" fmla="*/ 339 h 796"/>
                <a:gd name="T62" fmla="*/ 287 w 556"/>
                <a:gd name="T63" fmla="*/ 334 h 796"/>
                <a:gd name="T64" fmla="*/ 340 w 556"/>
                <a:gd name="T65" fmla="*/ 320 h 796"/>
                <a:gd name="T66" fmla="*/ 377 w 556"/>
                <a:gd name="T67" fmla="*/ 295 h 796"/>
                <a:gd name="T68" fmla="*/ 400 w 556"/>
                <a:gd name="T69" fmla="*/ 261 h 796"/>
                <a:gd name="T70" fmla="*/ 410 w 556"/>
                <a:gd name="T71" fmla="*/ 219 h 796"/>
                <a:gd name="T72" fmla="*/ 410 w 556"/>
                <a:gd name="T73" fmla="*/ 187 h 796"/>
                <a:gd name="T74" fmla="*/ 399 w 556"/>
                <a:gd name="T75" fmla="*/ 147 h 796"/>
                <a:gd name="T76" fmla="*/ 375 w 556"/>
                <a:gd name="T77" fmla="*/ 117 h 796"/>
                <a:gd name="T78" fmla="*/ 338 w 556"/>
                <a:gd name="T79" fmla="*/ 97 h 796"/>
                <a:gd name="T80" fmla="*/ 287 w 556"/>
                <a:gd name="T81" fmla="*/ 85 h 796"/>
                <a:gd name="T82" fmla="*/ 224 w 556"/>
                <a:gd name="T83" fmla="*/ 81 h 796"/>
                <a:gd name="T84" fmla="*/ 219 w 556"/>
                <a:gd name="T85" fmla="*/ 339 h 796"/>
                <a:gd name="T86" fmla="*/ 265 w 556"/>
                <a:gd name="T87" fmla="*/ 715 h 796"/>
                <a:gd name="T88" fmla="*/ 331 w 556"/>
                <a:gd name="T89" fmla="*/ 706 h 796"/>
                <a:gd name="T90" fmla="*/ 384 w 556"/>
                <a:gd name="T91" fmla="*/ 686 h 796"/>
                <a:gd name="T92" fmla="*/ 423 w 556"/>
                <a:gd name="T93" fmla="*/ 655 h 796"/>
                <a:gd name="T94" fmla="*/ 448 w 556"/>
                <a:gd name="T95" fmla="*/ 612 h 796"/>
                <a:gd name="T96" fmla="*/ 456 w 556"/>
                <a:gd name="T97" fmla="*/ 557 h 796"/>
                <a:gd name="T98" fmla="*/ 453 w 556"/>
                <a:gd name="T99" fmla="*/ 523 h 796"/>
                <a:gd name="T100" fmla="*/ 434 w 556"/>
                <a:gd name="T101" fmla="*/ 482 h 796"/>
                <a:gd name="T102" fmla="*/ 400 w 556"/>
                <a:gd name="T103" fmla="*/ 449 h 796"/>
                <a:gd name="T104" fmla="*/ 352 w 556"/>
                <a:gd name="T105" fmla="*/ 428 h 796"/>
                <a:gd name="T106" fmla="*/ 289 w 556"/>
                <a:gd name="T107" fmla="*/ 417 h 796"/>
                <a:gd name="T108" fmla="*/ 102 w 556"/>
                <a:gd name="T109" fmla="*/ 415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6" h="796">
                  <a:moveTo>
                    <a:pt x="0" y="0"/>
                  </a:moveTo>
                  <a:lnTo>
                    <a:pt x="236" y="0"/>
                  </a:lnTo>
                  <a:lnTo>
                    <a:pt x="236" y="0"/>
                  </a:lnTo>
                  <a:lnTo>
                    <a:pt x="266" y="1"/>
                  </a:lnTo>
                  <a:lnTo>
                    <a:pt x="294" y="3"/>
                  </a:lnTo>
                  <a:lnTo>
                    <a:pt x="321" y="6"/>
                  </a:lnTo>
                  <a:lnTo>
                    <a:pt x="348" y="11"/>
                  </a:lnTo>
                  <a:lnTo>
                    <a:pt x="372" y="17"/>
                  </a:lnTo>
                  <a:lnTo>
                    <a:pt x="394" y="25"/>
                  </a:lnTo>
                  <a:lnTo>
                    <a:pt x="415" y="34"/>
                  </a:lnTo>
                  <a:lnTo>
                    <a:pt x="434" y="45"/>
                  </a:lnTo>
                  <a:lnTo>
                    <a:pt x="443" y="51"/>
                  </a:lnTo>
                  <a:lnTo>
                    <a:pt x="451" y="57"/>
                  </a:lnTo>
                  <a:lnTo>
                    <a:pt x="459" y="64"/>
                  </a:lnTo>
                  <a:lnTo>
                    <a:pt x="466" y="71"/>
                  </a:lnTo>
                  <a:lnTo>
                    <a:pt x="473" y="80"/>
                  </a:lnTo>
                  <a:lnTo>
                    <a:pt x="479" y="88"/>
                  </a:lnTo>
                  <a:lnTo>
                    <a:pt x="485" y="96"/>
                  </a:lnTo>
                  <a:lnTo>
                    <a:pt x="490" y="105"/>
                  </a:lnTo>
                  <a:lnTo>
                    <a:pt x="495" y="115"/>
                  </a:lnTo>
                  <a:lnTo>
                    <a:pt x="499" y="124"/>
                  </a:lnTo>
                  <a:lnTo>
                    <a:pt x="502" y="135"/>
                  </a:lnTo>
                  <a:lnTo>
                    <a:pt x="505" y="146"/>
                  </a:lnTo>
                  <a:lnTo>
                    <a:pt x="507" y="157"/>
                  </a:lnTo>
                  <a:lnTo>
                    <a:pt x="509" y="169"/>
                  </a:lnTo>
                  <a:lnTo>
                    <a:pt x="510" y="182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10" y="209"/>
                  </a:lnTo>
                  <a:lnTo>
                    <a:pt x="508" y="223"/>
                  </a:lnTo>
                  <a:lnTo>
                    <a:pt x="505" y="237"/>
                  </a:lnTo>
                  <a:lnTo>
                    <a:pt x="502" y="251"/>
                  </a:lnTo>
                  <a:lnTo>
                    <a:pt x="497" y="264"/>
                  </a:lnTo>
                  <a:lnTo>
                    <a:pt x="491" y="278"/>
                  </a:lnTo>
                  <a:lnTo>
                    <a:pt x="484" y="290"/>
                  </a:lnTo>
                  <a:lnTo>
                    <a:pt x="476" y="301"/>
                  </a:lnTo>
                  <a:lnTo>
                    <a:pt x="467" y="312"/>
                  </a:lnTo>
                  <a:lnTo>
                    <a:pt x="457" y="323"/>
                  </a:lnTo>
                  <a:lnTo>
                    <a:pt x="446" y="332"/>
                  </a:lnTo>
                  <a:lnTo>
                    <a:pt x="433" y="341"/>
                  </a:lnTo>
                  <a:lnTo>
                    <a:pt x="419" y="349"/>
                  </a:lnTo>
                  <a:lnTo>
                    <a:pt x="404" y="356"/>
                  </a:lnTo>
                  <a:lnTo>
                    <a:pt x="388" y="362"/>
                  </a:lnTo>
                  <a:lnTo>
                    <a:pt x="371" y="367"/>
                  </a:lnTo>
                  <a:lnTo>
                    <a:pt x="371" y="373"/>
                  </a:lnTo>
                  <a:lnTo>
                    <a:pt x="371" y="373"/>
                  </a:lnTo>
                  <a:lnTo>
                    <a:pt x="392" y="377"/>
                  </a:lnTo>
                  <a:lnTo>
                    <a:pt x="412" y="382"/>
                  </a:lnTo>
                  <a:lnTo>
                    <a:pt x="432" y="388"/>
                  </a:lnTo>
                  <a:lnTo>
                    <a:pt x="449" y="395"/>
                  </a:lnTo>
                  <a:lnTo>
                    <a:pt x="465" y="403"/>
                  </a:lnTo>
                  <a:lnTo>
                    <a:pt x="480" y="412"/>
                  </a:lnTo>
                  <a:lnTo>
                    <a:pt x="494" y="422"/>
                  </a:lnTo>
                  <a:lnTo>
                    <a:pt x="507" y="433"/>
                  </a:lnTo>
                  <a:lnTo>
                    <a:pt x="518" y="446"/>
                  </a:lnTo>
                  <a:lnTo>
                    <a:pt x="528" y="459"/>
                  </a:lnTo>
                  <a:lnTo>
                    <a:pt x="536" y="474"/>
                  </a:lnTo>
                  <a:lnTo>
                    <a:pt x="543" y="490"/>
                  </a:lnTo>
                  <a:lnTo>
                    <a:pt x="549" y="506"/>
                  </a:lnTo>
                  <a:lnTo>
                    <a:pt x="552" y="524"/>
                  </a:lnTo>
                  <a:lnTo>
                    <a:pt x="555" y="543"/>
                  </a:lnTo>
                  <a:lnTo>
                    <a:pt x="556" y="562"/>
                  </a:lnTo>
                  <a:lnTo>
                    <a:pt x="556" y="562"/>
                  </a:lnTo>
                  <a:lnTo>
                    <a:pt x="555" y="578"/>
                  </a:lnTo>
                  <a:lnTo>
                    <a:pt x="554" y="591"/>
                  </a:lnTo>
                  <a:lnTo>
                    <a:pt x="552" y="605"/>
                  </a:lnTo>
                  <a:lnTo>
                    <a:pt x="550" y="618"/>
                  </a:lnTo>
                  <a:lnTo>
                    <a:pt x="547" y="630"/>
                  </a:lnTo>
                  <a:lnTo>
                    <a:pt x="543" y="642"/>
                  </a:lnTo>
                  <a:lnTo>
                    <a:pt x="539" y="653"/>
                  </a:lnTo>
                  <a:lnTo>
                    <a:pt x="534" y="666"/>
                  </a:lnTo>
                  <a:lnTo>
                    <a:pt x="528" y="676"/>
                  </a:lnTo>
                  <a:lnTo>
                    <a:pt x="521" y="686"/>
                  </a:lnTo>
                  <a:lnTo>
                    <a:pt x="514" y="696"/>
                  </a:lnTo>
                  <a:lnTo>
                    <a:pt x="507" y="705"/>
                  </a:lnTo>
                  <a:lnTo>
                    <a:pt x="499" y="714"/>
                  </a:lnTo>
                  <a:lnTo>
                    <a:pt x="490" y="722"/>
                  </a:lnTo>
                  <a:lnTo>
                    <a:pt x="481" y="730"/>
                  </a:lnTo>
                  <a:lnTo>
                    <a:pt x="471" y="737"/>
                  </a:lnTo>
                  <a:lnTo>
                    <a:pt x="461" y="744"/>
                  </a:lnTo>
                  <a:lnTo>
                    <a:pt x="451" y="751"/>
                  </a:lnTo>
                  <a:lnTo>
                    <a:pt x="440" y="757"/>
                  </a:lnTo>
                  <a:lnTo>
                    <a:pt x="427" y="764"/>
                  </a:lnTo>
                  <a:lnTo>
                    <a:pt x="403" y="773"/>
                  </a:lnTo>
                  <a:lnTo>
                    <a:pt x="376" y="781"/>
                  </a:lnTo>
                  <a:lnTo>
                    <a:pt x="348" y="788"/>
                  </a:lnTo>
                  <a:lnTo>
                    <a:pt x="318" y="792"/>
                  </a:lnTo>
                  <a:lnTo>
                    <a:pt x="287" y="795"/>
                  </a:lnTo>
                  <a:lnTo>
                    <a:pt x="255" y="796"/>
                  </a:lnTo>
                  <a:lnTo>
                    <a:pt x="0" y="796"/>
                  </a:lnTo>
                  <a:lnTo>
                    <a:pt x="0" y="0"/>
                  </a:lnTo>
                  <a:close/>
                  <a:moveTo>
                    <a:pt x="219" y="339"/>
                  </a:moveTo>
                  <a:lnTo>
                    <a:pt x="219" y="339"/>
                  </a:lnTo>
                  <a:lnTo>
                    <a:pt x="243" y="339"/>
                  </a:lnTo>
                  <a:lnTo>
                    <a:pt x="267" y="337"/>
                  </a:lnTo>
                  <a:lnTo>
                    <a:pt x="287" y="334"/>
                  </a:lnTo>
                  <a:lnTo>
                    <a:pt x="306" y="331"/>
                  </a:lnTo>
                  <a:lnTo>
                    <a:pt x="323" y="326"/>
                  </a:lnTo>
                  <a:lnTo>
                    <a:pt x="340" y="320"/>
                  </a:lnTo>
                  <a:lnTo>
                    <a:pt x="354" y="313"/>
                  </a:lnTo>
                  <a:lnTo>
                    <a:pt x="366" y="304"/>
                  </a:lnTo>
                  <a:lnTo>
                    <a:pt x="377" y="295"/>
                  </a:lnTo>
                  <a:lnTo>
                    <a:pt x="386" y="285"/>
                  </a:lnTo>
                  <a:lnTo>
                    <a:pt x="394" y="274"/>
                  </a:lnTo>
                  <a:lnTo>
                    <a:pt x="400" y="261"/>
                  </a:lnTo>
                  <a:lnTo>
                    <a:pt x="405" y="248"/>
                  </a:lnTo>
                  <a:lnTo>
                    <a:pt x="408" y="234"/>
                  </a:lnTo>
                  <a:lnTo>
                    <a:pt x="410" y="219"/>
                  </a:lnTo>
                  <a:lnTo>
                    <a:pt x="411" y="203"/>
                  </a:lnTo>
                  <a:lnTo>
                    <a:pt x="411" y="203"/>
                  </a:lnTo>
                  <a:lnTo>
                    <a:pt x="410" y="187"/>
                  </a:lnTo>
                  <a:lnTo>
                    <a:pt x="408" y="172"/>
                  </a:lnTo>
                  <a:lnTo>
                    <a:pt x="404" y="159"/>
                  </a:lnTo>
                  <a:lnTo>
                    <a:pt x="399" y="147"/>
                  </a:lnTo>
                  <a:lnTo>
                    <a:pt x="392" y="136"/>
                  </a:lnTo>
                  <a:lnTo>
                    <a:pt x="384" y="126"/>
                  </a:lnTo>
                  <a:lnTo>
                    <a:pt x="375" y="117"/>
                  </a:lnTo>
                  <a:lnTo>
                    <a:pt x="364" y="109"/>
                  </a:lnTo>
                  <a:lnTo>
                    <a:pt x="351" y="102"/>
                  </a:lnTo>
                  <a:lnTo>
                    <a:pt x="338" y="97"/>
                  </a:lnTo>
                  <a:lnTo>
                    <a:pt x="321" y="92"/>
                  </a:lnTo>
                  <a:lnTo>
                    <a:pt x="305" y="88"/>
                  </a:lnTo>
                  <a:lnTo>
                    <a:pt x="287" y="85"/>
                  </a:lnTo>
                  <a:lnTo>
                    <a:pt x="268" y="82"/>
                  </a:lnTo>
                  <a:lnTo>
                    <a:pt x="247" y="81"/>
                  </a:lnTo>
                  <a:lnTo>
                    <a:pt x="224" y="81"/>
                  </a:lnTo>
                  <a:lnTo>
                    <a:pt x="102" y="81"/>
                  </a:lnTo>
                  <a:lnTo>
                    <a:pt x="102" y="339"/>
                  </a:lnTo>
                  <a:lnTo>
                    <a:pt x="219" y="339"/>
                  </a:lnTo>
                  <a:close/>
                  <a:moveTo>
                    <a:pt x="240" y="715"/>
                  </a:moveTo>
                  <a:lnTo>
                    <a:pt x="240" y="715"/>
                  </a:lnTo>
                  <a:lnTo>
                    <a:pt x="265" y="715"/>
                  </a:lnTo>
                  <a:lnTo>
                    <a:pt x="288" y="713"/>
                  </a:lnTo>
                  <a:lnTo>
                    <a:pt x="310" y="710"/>
                  </a:lnTo>
                  <a:lnTo>
                    <a:pt x="331" y="706"/>
                  </a:lnTo>
                  <a:lnTo>
                    <a:pt x="351" y="701"/>
                  </a:lnTo>
                  <a:lnTo>
                    <a:pt x="368" y="694"/>
                  </a:lnTo>
                  <a:lnTo>
                    <a:pt x="384" y="686"/>
                  </a:lnTo>
                  <a:lnTo>
                    <a:pt x="399" y="677"/>
                  </a:lnTo>
                  <a:lnTo>
                    <a:pt x="412" y="667"/>
                  </a:lnTo>
                  <a:lnTo>
                    <a:pt x="423" y="655"/>
                  </a:lnTo>
                  <a:lnTo>
                    <a:pt x="434" y="642"/>
                  </a:lnTo>
                  <a:lnTo>
                    <a:pt x="442" y="628"/>
                  </a:lnTo>
                  <a:lnTo>
                    <a:pt x="448" y="612"/>
                  </a:lnTo>
                  <a:lnTo>
                    <a:pt x="452" y="596"/>
                  </a:lnTo>
                  <a:lnTo>
                    <a:pt x="455" y="578"/>
                  </a:lnTo>
                  <a:lnTo>
                    <a:pt x="456" y="557"/>
                  </a:lnTo>
                  <a:lnTo>
                    <a:pt x="456" y="557"/>
                  </a:lnTo>
                  <a:lnTo>
                    <a:pt x="455" y="540"/>
                  </a:lnTo>
                  <a:lnTo>
                    <a:pt x="453" y="523"/>
                  </a:lnTo>
                  <a:lnTo>
                    <a:pt x="448" y="508"/>
                  </a:lnTo>
                  <a:lnTo>
                    <a:pt x="442" y="494"/>
                  </a:lnTo>
                  <a:lnTo>
                    <a:pt x="434" y="482"/>
                  </a:lnTo>
                  <a:lnTo>
                    <a:pt x="424" y="470"/>
                  </a:lnTo>
                  <a:lnTo>
                    <a:pt x="413" y="458"/>
                  </a:lnTo>
                  <a:lnTo>
                    <a:pt x="400" y="449"/>
                  </a:lnTo>
                  <a:lnTo>
                    <a:pt x="386" y="441"/>
                  </a:lnTo>
                  <a:lnTo>
                    <a:pt x="370" y="434"/>
                  </a:lnTo>
                  <a:lnTo>
                    <a:pt x="352" y="428"/>
                  </a:lnTo>
                  <a:lnTo>
                    <a:pt x="332" y="423"/>
                  </a:lnTo>
                  <a:lnTo>
                    <a:pt x="311" y="420"/>
                  </a:lnTo>
                  <a:lnTo>
                    <a:pt x="289" y="417"/>
                  </a:lnTo>
                  <a:lnTo>
                    <a:pt x="266" y="415"/>
                  </a:lnTo>
                  <a:lnTo>
                    <a:pt x="240" y="415"/>
                  </a:lnTo>
                  <a:lnTo>
                    <a:pt x="102" y="415"/>
                  </a:lnTo>
                  <a:lnTo>
                    <a:pt x="102" y="715"/>
                  </a:lnTo>
                  <a:lnTo>
                    <a:pt x="240" y="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 7"/>
            <p:cNvSpPr>
              <a:spLocks noEditPoints="1"/>
            </p:cNvSpPr>
            <p:nvPr userDrawn="1"/>
          </p:nvSpPr>
          <p:spPr bwMode="auto">
            <a:xfrm>
              <a:off x="1316" y="1721"/>
              <a:ext cx="516" cy="878"/>
            </a:xfrm>
            <a:custGeom>
              <a:avLst/>
              <a:gdLst>
                <a:gd name="T0" fmla="*/ 100 w 516"/>
                <a:gd name="T1" fmla="*/ 235 h 878"/>
                <a:gd name="T2" fmla="*/ 118 w 516"/>
                <a:gd name="T3" fmla="*/ 325 h 878"/>
                <a:gd name="T4" fmla="*/ 185 w 516"/>
                <a:gd name="T5" fmla="*/ 283 h 878"/>
                <a:gd name="T6" fmla="*/ 233 w 516"/>
                <a:gd name="T7" fmla="*/ 266 h 878"/>
                <a:gd name="T8" fmla="*/ 270 w 516"/>
                <a:gd name="T9" fmla="*/ 260 h 878"/>
                <a:gd name="T10" fmla="*/ 296 w 516"/>
                <a:gd name="T11" fmla="*/ 260 h 878"/>
                <a:gd name="T12" fmla="*/ 336 w 516"/>
                <a:gd name="T13" fmla="*/ 265 h 878"/>
                <a:gd name="T14" fmla="*/ 372 w 516"/>
                <a:gd name="T15" fmla="*/ 276 h 878"/>
                <a:gd name="T16" fmla="*/ 405 w 516"/>
                <a:gd name="T17" fmla="*/ 293 h 878"/>
                <a:gd name="T18" fmla="*/ 432 w 516"/>
                <a:gd name="T19" fmla="*/ 314 h 878"/>
                <a:gd name="T20" fmla="*/ 456 w 516"/>
                <a:gd name="T21" fmla="*/ 342 h 878"/>
                <a:gd name="T22" fmla="*/ 476 w 516"/>
                <a:gd name="T23" fmla="*/ 373 h 878"/>
                <a:gd name="T24" fmla="*/ 492 w 516"/>
                <a:gd name="T25" fmla="*/ 409 h 878"/>
                <a:gd name="T26" fmla="*/ 513 w 516"/>
                <a:gd name="T27" fmla="*/ 494 h 878"/>
                <a:gd name="T28" fmla="*/ 516 w 516"/>
                <a:gd name="T29" fmla="*/ 559 h 878"/>
                <a:gd name="T30" fmla="*/ 513 w 516"/>
                <a:gd name="T31" fmla="*/ 613 h 878"/>
                <a:gd name="T32" fmla="*/ 505 w 516"/>
                <a:gd name="T33" fmla="*/ 664 h 878"/>
                <a:gd name="T34" fmla="*/ 490 w 516"/>
                <a:gd name="T35" fmla="*/ 708 h 878"/>
                <a:gd name="T36" fmla="*/ 471 w 516"/>
                <a:gd name="T37" fmla="*/ 749 h 878"/>
                <a:gd name="T38" fmla="*/ 448 w 516"/>
                <a:gd name="T39" fmla="*/ 784 h 878"/>
                <a:gd name="T40" fmla="*/ 421 w 516"/>
                <a:gd name="T41" fmla="*/ 813 h 878"/>
                <a:gd name="T42" fmla="*/ 390 w 516"/>
                <a:gd name="T43" fmla="*/ 838 h 878"/>
                <a:gd name="T44" fmla="*/ 358 w 516"/>
                <a:gd name="T45" fmla="*/ 857 h 878"/>
                <a:gd name="T46" fmla="*/ 323 w 516"/>
                <a:gd name="T47" fmla="*/ 870 h 878"/>
                <a:gd name="T48" fmla="*/ 286 w 516"/>
                <a:gd name="T49" fmla="*/ 877 h 878"/>
                <a:gd name="T50" fmla="*/ 261 w 516"/>
                <a:gd name="T51" fmla="*/ 878 h 878"/>
                <a:gd name="T52" fmla="*/ 220 w 516"/>
                <a:gd name="T53" fmla="*/ 873 h 878"/>
                <a:gd name="T54" fmla="*/ 155 w 516"/>
                <a:gd name="T55" fmla="*/ 849 h 878"/>
                <a:gd name="T56" fmla="*/ 93 w 516"/>
                <a:gd name="T57" fmla="*/ 805 h 878"/>
                <a:gd name="T58" fmla="*/ 0 w 516"/>
                <a:gd name="T59" fmla="*/ 864 h 878"/>
                <a:gd name="T60" fmla="*/ 245 w 516"/>
                <a:gd name="T61" fmla="*/ 794 h 878"/>
                <a:gd name="T62" fmla="*/ 296 w 516"/>
                <a:gd name="T63" fmla="*/ 785 h 878"/>
                <a:gd name="T64" fmla="*/ 341 w 516"/>
                <a:gd name="T65" fmla="*/ 759 h 878"/>
                <a:gd name="T66" fmla="*/ 376 w 516"/>
                <a:gd name="T67" fmla="*/ 716 h 878"/>
                <a:gd name="T68" fmla="*/ 400 w 516"/>
                <a:gd name="T69" fmla="*/ 659 h 878"/>
                <a:gd name="T70" fmla="*/ 413 w 516"/>
                <a:gd name="T71" fmla="*/ 587 h 878"/>
                <a:gd name="T72" fmla="*/ 413 w 516"/>
                <a:gd name="T73" fmla="*/ 536 h 878"/>
                <a:gd name="T74" fmla="*/ 405 w 516"/>
                <a:gd name="T75" fmla="*/ 472 h 878"/>
                <a:gd name="T76" fmla="*/ 386 w 516"/>
                <a:gd name="T77" fmla="*/ 418 h 878"/>
                <a:gd name="T78" fmla="*/ 356 w 516"/>
                <a:gd name="T79" fmla="*/ 378 h 878"/>
                <a:gd name="T80" fmla="*/ 314 w 516"/>
                <a:gd name="T81" fmla="*/ 353 h 878"/>
                <a:gd name="T82" fmla="*/ 258 w 516"/>
                <a:gd name="T83" fmla="*/ 344 h 878"/>
                <a:gd name="T84" fmla="*/ 239 w 516"/>
                <a:gd name="T85" fmla="*/ 345 h 878"/>
                <a:gd name="T86" fmla="*/ 200 w 516"/>
                <a:gd name="T87" fmla="*/ 355 h 878"/>
                <a:gd name="T88" fmla="*/ 142 w 516"/>
                <a:gd name="T89" fmla="*/ 389 h 878"/>
                <a:gd name="T90" fmla="*/ 100 w 516"/>
                <a:gd name="T91" fmla="*/ 733 h 878"/>
                <a:gd name="T92" fmla="*/ 140 w 516"/>
                <a:gd name="T93" fmla="*/ 761 h 878"/>
                <a:gd name="T94" fmla="*/ 195 w 516"/>
                <a:gd name="T95" fmla="*/ 787 h 878"/>
                <a:gd name="T96" fmla="*/ 245 w 516"/>
                <a:gd name="T97" fmla="*/ 794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6" h="878">
                  <a:moveTo>
                    <a:pt x="0" y="0"/>
                  </a:moveTo>
                  <a:lnTo>
                    <a:pt x="100" y="0"/>
                  </a:lnTo>
                  <a:lnTo>
                    <a:pt x="100" y="235"/>
                  </a:lnTo>
                  <a:lnTo>
                    <a:pt x="97" y="343"/>
                  </a:lnTo>
                  <a:lnTo>
                    <a:pt x="97" y="343"/>
                  </a:lnTo>
                  <a:lnTo>
                    <a:pt x="118" y="325"/>
                  </a:lnTo>
                  <a:lnTo>
                    <a:pt x="140" y="309"/>
                  </a:lnTo>
                  <a:lnTo>
                    <a:pt x="162" y="295"/>
                  </a:lnTo>
                  <a:lnTo>
                    <a:pt x="185" y="283"/>
                  </a:lnTo>
                  <a:lnTo>
                    <a:pt x="209" y="274"/>
                  </a:lnTo>
                  <a:lnTo>
                    <a:pt x="221" y="270"/>
                  </a:lnTo>
                  <a:lnTo>
                    <a:pt x="233" y="266"/>
                  </a:lnTo>
                  <a:lnTo>
                    <a:pt x="246" y="264"/>
                  </a:lnTo>
                  <a:lnTo>
                    <a:pt x="258" y="262"/>
                  </a:lnTo>
                  <a:lnTo>
                    <a:pt x="270" y="260"/>
                  </a:lnTo>
                  <a:lnTo>
                    <a:pt x="282" y="260"/>
                  </a:lnTo>
                  <a:lnTo>
                    <a:pt x="282" y="260"/>
                  </a:lnTo>
                  <a:lnTo>
                    <a:pt x="296" y="260"/>
                  </a:lnTo>
                  <a:lnTo>
                    <a:pt x="309" y="261"/>
                  </a:lnTo>
                  <a:lnTo>
                    <a:pt x="324" y="263"/>
                  </a:lnTo>
                  <a:lnTo>
                    <a:pt x="336" y="265"/>
                  </a:lnTo>
                  <a:lnTo>
                    <a:pt x="349" y="268"/>
                  </a:lnTo>
                  <a:lnTo>
                    <a:pt x="360" y="272"/>
                  </a:lnTo>
                  <a:lnTo>
                    <a:pt x="372" y="276"/>
                  </a:lnTo>
                  <a:lnTo>
                    <a:pt x="383" y="281"/>
                  </a:lnTo>
                  <a:lnTo>
                    <a:pt x="393" y="286"/>
                  </a:lnTo>
                  <a:lnTo>
                    <a:pt x="405" y="293"/>
                  </a:lnTo>
                  <a:lnTo>
                    <a:pt x="414" y="299"/>
                  </a:lnTo>
                  <a:lnTo>
                    <a:pt x="424" y="306"/>
                  </a:lnTo>
                  <a:lnTo>
                    <a:pt x="432" y="314"/>
                  </a:lnTo>
                  <a:lnTo>
                    <a:pt x="441" y="322"/>
                  </a:lnTo>
                  <a:lnTo>
                    <a:pt x="449" y="331"/>
                  </a:lnTo>
                  <a:lnTo>
                    <a:pt x="456" y="342"/>
                  </a:lnTo>
                  <a:lnTo>
                    <a:pt x="463" y="352"/>
                  </a:lnTo>
                  <a:lnTo>
                    <a:pt x="470" y="362"/>
                  </a:lnTo>
                  <a:lnTo>
                    <a:pt x="476" y="373"/>
                  </a:lnTo>
                  <a:lnTo>
                    <a:pt x="482" y="385"/>
                  </a:lnTo>
                  <a:lnTo>
                    <a:pt x="487" y="396"/>
                  </a:lnTo>
                  <a:lnTo>
                    <a:pt x="492" y="409"/>
                  </a:lnTo>
                  <a:lnTo>
                    <a:pt x="502" y="435"/>
                  </a:lnTo>
                  <a:lnTo>
                    <a:pt x="508" y="464"/>
                  </a:lnTo>
                  <a:lnTo>
                    <a:pt x="513" y="494"/>
                  </a:lnTo>
                  <a:lnTo>
                    <a:pt x="516" y="525"/>
                  </a:lnTo>
                  <a:lnTo>
                    <a:pt x="516" y="559"/>
                  </a:lnTo>
                  <a:lnTo>
                    <a:pt x="516" y="559"/>
                  </a:lnTo>
                  <a:lnTo>
                    <a:pt x="516" y="578"/>
                  </a:lnTo>
                  <a:lnTo>
                    <a:pt x="515" y="596"/>
                  </a:lnTo>
                  <a:lnTo>
                    <a:pt x="513" y="613"/>
                  </a:lnTo>
                  <a:lnTo>
                    <a:pt x="511" y="630"/>
                  </a:lnTo>
                  <a:lnTo>
                    <a:pt x="508" y="648"/>
                  </a:lnTo>
                  <a:lnTo>
                    <a:pt x="505" y="664"/>
                  </a:lnTo>
                  <a:lnTo>
                    <a:pt x="501" y="679"/>
                  </a:lnTo>
                  <a:lnTo>
                    <a:pt x="495" y="694"/>
                  </a:lnTo>
                  <a:lnTo>
                    <a:pt x="490" y="708"/>
                  </a:lnTo>
                  <a:lnTo>
                    <a:pt x="484" y="722"/>
                  </a:lnTo>
                  <a:lnTo>
                    <a:pt x="478" y="736"/>
                  </a:lnTo>
                  <a:lnTo>
                    <a:pt x="471" y="749"/>
                  </a:lnTo>
                  <a:lnTo>
                    <a:pt x="464" y="761"/>
                  </a:lnTo>
                  <a:lnTo>
                    <a:pt x="456" y="773"/>
                  </a:lnTo>
                  <a:lnTo>
                    <a:pt x="448" y="784"/>
                  </a:lnTo>
                  <a:lnTo>
                    <a:pt x="439" y="794"/>
                  </a:lnTo>
                  <a:lnTo>
                    <a:pt x="431" y="804"/>
                  </a:lnTo>
                  <a:lnTo>
                    <a:pt x="421" y="813"/>
                  </a:lnTo>
                  <a:lnTo>
                    <a:pt x="412" y="822"/>
                  </a:lnTo>
                  <a:lnTo>
                    <a:pt x="401" y="831"/>
                  </a:lnTo>
                  <a:lnTo>
                    <a:pt x="390" y="838"/>
                  </a:lnTo>
                  <a:lnTo>
                    <a:pt x="380" y="845"/>
                  </a:lnTo>
                  <a:lnTo>
                    <a:pt x="369" y="851"/>
                  </a:lnTo>
                  <a:lnTo>
                    <a:pt x="358" y="857"/>
                  </a:lnTo>
                  <a:lnTo>
                    <a:pt x="347" y="862"/>
                  </a:lnTo>
                  <a:lnTo>
                    <a:pt x="335" y="866"/>
                  </a:lnTo>
                  <a:lnTo>
                    <a:pt x="323" y="870"/>
                  </a:lnTo>
                  <a:lnTo>
                    <a:pt x="312" y="873"/>
                  </a:lnTo>
                  <a:lnTo>
                    <a:pt x="298" y="875"/>
                  </a:lnTo>
                  <a:lnTo>
                    <a:pt x="286" y="877"/>
                  </a:lnTo>
                  <a:lnTo>
                    <a:pt x="274" y="878"/>
                  </a:lnTo>
                  <a:lnTo>
                    <a:pt x="261" y="878"/>
                  </a:lnTo>
                  <a:lnTo>
                    <a:pt x="261" y="878"/>
                  </a:lnTo>
                  <a:lnTo>
                    <a:pt x="251" y="878"/>
                  </a:lnTo>
                  <a:lnTo>
                    <a:pt x="241" y="877"/>
                  </a:lnTo>
                  <a:lnTo>
                    <a:pt x="220" y="873"/>
                  </a:lnTo>
                  <a:lnTo>
                    <a:pt x="198" y="867"/>
                  </a:lnTo>
                  <a:lnTo>
                    <a:pt x="176" y="859"/>
                  </a:lnTo>
                  <a:lnTo>
                    <a:pt x="155" y="849"/>
                  </a:lnTo>
                  <a:lnTo>
                    <a:pt x="134" y="837"/>
                  </a:lnTo>
                  <a:lnTo>
                    <a:pt x="112" y="821"/>
                  </a:lnTo>
                  <a:lnTo>
                    <a:pt x="93" y="805"/>
                  </a:lnTo>
                  <a:lnTo>
                    <a:pt x="89" y="805"/>
                  </a:lnTo>
                  <a:lnTo>
                    <a:pt x="81" y="864"/>
                  </a:lnTo>
                  <a:lnTo>
                    <a:pt x="0" y="864"/>
                  </a:lnTo>
                  <a:lnTo>
                    <a:pt x="0" y="0"/>
                  </a:lnTo>
                  <a:close/>
                  <a:moveTo>
                    <a:pt x="245" y="794"/>
                  </a:moveTo>
                  <a:lnTo>
                    <a:pt x="245" y="794"/>
                  </a:lnTo>
                  <a:lnTo>
                    <a:pt x="262" y="793"/>
                  </a:lnTo>
                  <a:lnTo>
                    <a:pt x="279" y="790"/>
                  </a:lnTo>
                  <a:lnTo>
                    <a:pt x="296" y="785"/>
                  </a:lnTo>
                  <a:lnTo>
                    <a:pt x="312" y="778"/>
                  </a:lnTo>
                  <a:lnTo>
                    <a:pt x="327" y="770"/>
                  </a:lnTo>
                  <a:lnTo>
                    <a:pt x="341" y="759"/>
                  </a:lnTo>
                  <a:lnTo>
                    <a:pt x="353" y="747"/>
                  </a:lnTo>
                  <a:lnTo>
                    <a:pt x="365" y="731"/>
                  </a:lnTo>
                  <a:lnTo>
                    <a:pt x="376" y="716"/>
                  </a:lnTo>
                  <a:lnTo>
                    <a:pt x="385" y="698"/>
                  </a:lnTo>
                  <a:lnTo>
                    <a:pt x="393" y="679"/>
                  </a:lnTo>
                  <a:lnTo>
                    <a:pt x="400" y="659"/>
                  </a:lnTo>
                  <a:lnTo>
                    <a:pt x="406" y="636"/>
                  </a:lnTo>
                  <a:lnTo>
                    <a:pt x="410" y="612"/>
                  </a:lnTo>
                  <a:lnTo>
                    <a:pt x="413" y="587"/>
                  </a:lnTo>
                  <a:lnTo>
                    <a:pt x="413" y="561"/>
                  </a:lnTo>
                  <a:lnTo>
                    <a:pt x="413" y="561"/>
                  </a:lnTo>
                  <a:lnTo>
                    <a:pt x="413" y="536"/>
                  </a:lnTo>
                  <a:lnTo>
                    <a:pt x="411" y="514"/>
                  </a:lnTo>
                  <a:lnTo>
                    <a:pt x="409" y="492"/>
                  </a:lnTo>
                  <a:lnTo>
                    <a:pt x="405" y="472"/>
                  </a:lnTo>
                  <a:lnTo>
                    <a:pt x="399" y="453"/>
                  </a:lnTo>
                  <a:lnTo>
                    <a:pt x="393" y="434"/>
                  </a:lnTo>
                  <a:lnTo>
                    <a:pt x="386" y="418"/>
                  </a:lnTo>
                  <a:lnTo>
                    <a:pt x="377" y="403"/>
                  </a:lnTo>
                  <a:lnTo>
                    <a:pt x="367" y="390"/>
                  </a:lnTo>
                  <a:lnTo>
                    <a:pt x="356" y="378"/>
                  </a:lnTo>
                  <a:lnTo>
                    <a:pt x="343" y="368"/>
                  </a:lnTo>
                  <a:lnTo>
                    <a:pt x="329" y="359"/>
                  </a:lnTo>
                  <a:lnTo>
                    <a:pt x="314" y="353"/>
                  </a:lnTo>
                  <a:lnTo>
                    <a:pt x="296" y="348"/>
                  </a:lnTo>
                  <a:lnTo>
                    <a:pt x="278" y="345"/>
                  </a:lnTo>
                  <a:lnTo>
                    <a:pt x="258" y="344"/>
                  </a:lnTo>
                  <a:lnTo>
                    <a:pt x="258" y="344"/>
                  </a:lnTo>
                  <a:lnTo>
                    <a:pt x="249" y="344"/>
                  </a:lnTo>
                  <a:lnTo>
                    <a:pt x="239" y="345"/>
                  </a:lnTo>
                  <a:lnTo>
                    <a:pt x="230" y="347"/>
                  </a:lnTo>
                  <a:lnTo>
                    <a:pt x="221" y="349"/>
                  </a:lnTo>
                  <a:lnTo>
                    <a:pt x="200" y="355"/>
                  </a:lnTo>
                  <a:lnTo>
                    <a:pt x="181" y="364"/>
                  </a:lnTo>
                  <a:lnTo>
                    <a:pt x="162" y="375"/>
                  </a:lnTo>
                  <a:lnTo>
                    <a:pt x="142" y="389"/>
                  </a:lnTo>
                  <a:lnTo>
                    <a:pt x="120" y="405"/>
                  </a:lnTo>
                  <a:lnTo>
                    <a:pt x="100" y="423"/>
                  </a:lnTo>
                  <a:lnTo>
                    <a:pt x="100" y="733"/>
                  </a:lnTo>
                  <a:lnTo>
                    <a:pt x="100" y="733"/>
                  </a:lnTo>
                  <a:lnTo>
                    <a:pt x="119" y="748"/>
                  </a:lnTo>
                  <a:lnTo>
                    <a:pt x="140" y="761"/>
                  </a:lnTo>
                  <a:lnTo>
                    <a:pt x="159" y="772"/>
                  </a:lnTo>
                  <a:lnTo>
                    <a:pt x="177" y="780"/>
                  </a:lnTo>
                  <a:lnTo>
                    <a:pt x="195" y="787"/>
                  </a:lnTo>
                  <a:lnTo>
                    <a:pt x="212" y="791"/>
                  </a:lnTo>
                  <a:lnTo>
                    <a:pt x="230" y="793"/>
                  </a:lnTo>
                  <a:lnTo>
                    <a:pt x="245" y="794"/>
                  </a:lnTo>
                  <a:lnTo>
                    <a:pt x="245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1872" y="1789"/>
              <a:ext cx="898" cy="796"/>
            </a:xfrm>
            <a:custGeom>
              <a:avLst/>
              <a:gdLst>
                <a:gd name="T0" fmla="*/ 0 w 898"/>
                <a:gd name="T1" fmla="*/ 0 h 796"/>
                <a:gd name="T2" fmla="*/ 105 w 898"/>
                <a:gd name="T3" fmla="*/ 0 h 796"/>
                <a:gd name="T4" fmla="*/ 188 w 898"/>
                <a:gd name="T5" fmla="*/ 433 h 796"/>
                <a:gd name="T6" fmla="*/ 188 w 898"/>
                <a:gd name="T7" fmla="*/ 433 h 796"/>
                <a:gd name="T8" fmla="*/ 236 w 898"/>
                <a:gd name="T9" fmla="*/ 690 h 796"/>
                <a:gd name="T10" fmla="*/ 241 w 898"/>
                <a:gd name="T11" fmla="*/ 690 h 796"/>
                <a:gd name="T12" fmla="*/ 241 w 898"/>
                <a:gd name="T13" fmla="*/ 690 h 796"/>
                <a:gd name="T14" fmla="*/ 254 w 898"/>
                <a:gd name="T15" fmla="*/ 625 h 796"/>
                <a:gd name="T16" fmla="*/ 268 w 898"/>
                <a:gd name="T17" fmla="*/ 561 h 796"/>
                <a:gd name="T18" fmla="*/ 296 w 898"/>
                <a:gd name="T19" fmla="*/ 433 h 796"/>
                <a:gd name="T20" fmla="*/ 407 w 898"/>
                <a:gd name="T21" fmla="*/ 0 h 796"/>
                <a:gd name="T22" fmla="*/ 500 w 898"/>
                <a:gd name="T23" fmla="*/ 0 h 796"/>
                <a:gd name="T24" fmla="*/ 610 w 898"/>
                <a:gd name="T25" fmla="*/ 433 h 796"/>
                <a:gd name="T26" fmla="*/ 610 w 898"/>
                <a:gd name="T27" fmla="*/ 433 h 796"/>
                <a:gd name="T28" fmla="*/ 666 w 898"/>
                <a:gd name="T29" fmla="*/ 690 h 796"/>
                <a:gd name="T30" fmla="*/ 671 w 898"/>
                <a:gd name="T31" fmla="*/ 690 h 796"/>
                <a:gd name="T32" fmla="*/ 671 w 898"/>
                <a:gd name="T33" fmla="*/ 690 h 796"/>
                <a:gd name="T34" fmla="*/ 695 w 898"/>
                <a:gd name="T35" fmla="*/ 561 h 796"/>
                <a:gd name="T36" fmla="*/ 716 w 898"/>
                <a:gd name="T37" fmla="*/ 433 h 796"/>
                <a:gd name="T38" fmla="*/ 800 w 898"/>
                <a:gd name="T39" fmla="*/ 0 h 796"/>
                <a:gd name="T40" fmla="*/ 898 w 898"/>
                <a:gd name="T41" fmla="*/ 0 h 796"/>
                <a:gd name="T42" fmla="*/ 733 w 898"/>
                <a:gd name="T43" fmla="*/ 796 h 796"/>
                <a:gd name="T44" fmla="*/ 611 w 898"/>
                <a:gd name="T45" fmla="*/ 796 h 796"/>
                <a:gd name="T46" fmla="*/ 490 w 898"/>
                <a:gd name="T47" fmla="*/ 317 h 796"/>
                <a:gd name="T48" fmla="*/ 490 w 898"/>
                <a:gd name="T49" fmla="*/ 317 h 796"/>
                <a:gd name="T50" fmla="*/ 471 w 898"/>
                <a:gd name="T51" fmla="*/ 226 h 796"/>
                <a:gd name="T52" fmla="*/ 462 w 898"/>
                <a:gd name="T53" fmla="*/ 182 h 796"/>
                <a:gd name="T54" fmla="*/ 453 w 898"/>
                <a:gd name="T55" fmla="*/ 136 h 796"/>
                <a:gd name="T56" fmla="*/ 448 w 898"/>
                <a:gd name="T57" fmla="*/ 136 h 796"/>
                <a:gd name="T58" fmla="*/ 448 w 898"/>
                <a:gd name="T59" fmla="*/ 136 h 796"/>
                <a:gd name="T60" fmla="*/ 409 w 898"/>
                <a:gd name="T61" fmla="*/ 317 h 796"/>
                <a:gd name="T62" fmla="*/ 289 w 898"/>
                <a:gd name="T63" fmla="*/ 796 h 796"/>
                <a:gd name="T64" fmla="*/ 169 w 898"/>
                <a:gd name="T65" fmla="*/ 796 h 796"/>
                <a:gd name="T66" fmla="*/ 0 w 898"/>
                <a:gd name="T6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8" h="796">
                  <a:moveTo>
                    <a:pt x="0" y="0"/>
                  </a:moveTo>
                  <a:lnTo>
                    <a:pt x="105" y="0"/>
                  </a:lnTo>
                  <a:lnTo>
                    <a:pt x="188" y="433"/>
                  </a:lnTo>
                  <a:lnTo>
                    <a:pt x="188" y="433"/>
                  </a:lnTo>
                  <a:lnTo>
                    <a:pt x="236" y="690"/>
                  </a:lnTo>
                  <a:lnTo>
                    <a:pt x="241" y="690"/>
                  </a:lnTo>
                  <a:lnTo>
                    <a:pt x="241" y="690"/>
                  </a:lnTo>
                  <a:lnTo>
                    <a:pt x="254" y="625"/>
                  </a:lnTo>
                  <a:lnTo>
                    <a:pt x="268" y="561"/>
                  </a:lnTo>
                  <a:lnTo>
                    <a:pt x="296" y="433"/>
                  </a:lnTo>
                  <a:lnTo>
                    <a:pt x="407" y="0"/>
                  </a:lnTo>
                  <a:lnTo>
                    <a:pt x="500" y="0"/>
                  </a:lnTo>
                  <a:lnTo>
                    <a:pt x="610" y="433"/>
                  </a:lnTo>
                  <a:lnTo>
                    <a:pt x="610" y="433"/>
                  </a:lnTo>
                  <a:lnTo>
                    <a:pt x="666" y="690"/>
                  </a:lnTo>
                  <a:lnTo>
                    <a:pt x="671" y="690"/>
                  </a:lnTo>
                  <a:lnTo>
                    <a:pt x="671" y="690"/>
                  </a:lnTo>
                  <a:lnTo>
                    <a:pt x="695" y="561"/>
                  </a:lnTo>
                  <a:lnTo>
                    <a:pt x="716" y="433"/>
                  </a:lnTo>
                  <a:lnTo>
                    <a:pt x="800" y="0"/>
                  </a:lnTo>
                  <a:lnTo>
                    <a:pt x="898" y="0"/>
                  </a:lnTo>
                  <a:lnTo>
                    <a:pt x="733" y="796"/>
                  </a:lnTo>
                  <a:lnTo>
                    <a:pt x="611" y="796"/>
                  </a:lnTo>
                  <a:lnTo>
                    <a:pt x="490" y="317"/>
                  </a:lnTo>
                  <a:lnTo>
                    <a:pt x="490" y="317"/>
                  </a:lnTo>
                  <a:lnTo>
                    <a:pt x="471" y="226"/>
                  </a:lnTo>
                  <a:lnTo>
                    <a:pt x="462" y="182"/>
                  </a:lnTo>
                  <a:lnTo>
                    <a:pt x="453" y="136"/>
                  </a:lnTo>
                  <a:lnTo>
                    <a:pt x="448" y="136"/>
                  </a:lnTo>
                  <a:lnTo>
                    <a:pt x="448" y="136"/>
                  </a:lnTo>
                  <a:lnTo>
                    <a:pt x="409" y="317"/>
                  </a:lnTo>
                  <a:lnTo>
                    <a:pt x="289" y="796"/>
                  </a:lnTo>
                  <a:lnTo>
                    <a:pt x="169" y="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reeform 9"/>
            <p:cNvSpPr>
              <a:spLocks noEditPoints="1"/>
            </p:cNvSpPr>
            <p:nvPr userDrawn="1"/>
          </p:nvSpPr>
          <p:spPr bwMode="auto">
            <a:xfrm>
              <a:off x="2807" y="1981"/>
              <a:ext cx="546" cy="618"/>
            </a:xfrm>
            <a:custGeom>
              <a:avLst/>
              <a:gdLst>
                <a:gd name="T0" fmla="*/ 299 w 546"/>
                <a:gd name="T1" fmla="*/ 1 h 618"/>
                <a:gd name="T2" fmla="*/ 352 w 546"/>
                <a:gd name="T3" fmla="*/ 12 h 618"/>
                <a:gd name="T4" fmla="*/ 401 w 546"/>
                <a:gd name="T5" fmla="*/ 32 h 618"/>
                <a:gd name="T6" fmla="*/ 444 w 546"/>
                <a:gd name="T7" fmla="*/ 62 h 618"/>
                <a:gd name="T8" fmla="*/ 481 w 546"/>
                <a:gd name="T9" fmla="*/ 102 h 618"/>
                <a:gd name="T10" fmla="*/ 512 w 546"/>
                <a:gd name="T11" fmla="*/ 150 h 618"/>
                <a:gd name="T12" fmla="*/ 533 w 546"/>
                <a:gd name="T13" fmla="*/ 208 h 618"/>
                <a:gd name="T14" fmla="*/ 544 w 546"/>
                <a:gd name="T15" fmla="*/ 274 h 618"/>
                <a:gd name="T16" fmla="*/ 545 w 546"/>
                <a:gd name="T17" fmla="*/ 328 h 618"/>
                <a:gd name="T18" fmla="*/ 537 w 546"/>
                <a:gd name="T19" fmla="*/ 396 h 618"/>
                <a:gd name="T20" fmla="*/ 518 w 546"/>
                <a:gd name="T21" fmla="*/ 454 h 618"/>
                <a:gd name="T22" fmla="*/ 489 w 546"/>
                <a:gd name="T23" fmla="*/ 505 h 618"/>
                <a:gd name="T24" fmla="*/ 454 w 546"/>
                <a:gd name="T25" fmla="*/ 547 h 618"/>
                <a:gd name="T26" fmla="*/ 412 w 546"/>
                <a:gd name="T27" fmla="*/ 580 h 618"/>
                <a:gd name="T28" fmla="*/ 364 w 546"/>
                <a:gd name="T29" fmla="*/ 602 h 618"/>
                <a:gd name="T30" fmla="*/ 313 w 546"/>
                <a:gd name="T31" fmla="*/ 615 h 618"/>
                <a:gd name="T32" fmla="*/ 273 w 546"/>
                <a:gd name="T33" fmla="*/ 618 h 618"/>
                <a:gd name="T34" fmla="*/ 220 w 546"/>
                <a:gd name="T35" fmla="*/ 613 h 618"/>
                <a:gd name="T36" fmla="*/ 169 w 546"/>
                <a:gd name="T37" fmla="*/ 598 h 618"/>
                <a:gd name="T38" fmla="*/ 123 w 546"/>
                <a:gd name="T39" fmla="*/ 573 h 618"/>
                <a:gd name="T40" fmla="*/ 82 w 546"/>
                <a:gd name="T41" fmla="*/ 537 h 618"/>
                <a:gd name="T42" fmla="*/ 48 w 546"/>
                <a:gd name="T43" fmla="*/ 494 h 618"/>
                <a:gd name="T44" fmla="*/ 22 w 546"/>
                <a:gd name="T45" fmla="*/ 440 h 618"/>
                <a:gd name="T46" fmla="*/ 5 w 546"/>
                <a:gd name="T47" fmla="*/ 380 h 618"/>
                <a:gd name="T48" fmla="*/ 0 w 546"/>
                <a:gd name="T49" fmla="*/ 310 h 618"/>
                <a:gd name="T50" fmla="*/ 3 w 546"/>
                <a:gd name="T51" fmla="*/ 256 h 618"/>
                <a:gd name="T52" fmla="*/ 17 w 546"/>
                <a:gd name="T53" fmla="*/ 193 h 618"/>
                <a:gd name="T54" fmla="*/ 41 w 546"/>
                <a:gd name="T55" fmla="*/ 137 h 618"/>
                <a:gd name="T56" fmla="*/ 73 w 546"/>
                <a:gd name="T57" fmla="*/ 91 h 618"/>
                <a:gd name="T58" fmla="*/ 112 w 546"/>
                <a:gd name="T59" fmla="*/ 53 h 618"/>
                <a:gd name="T60" fmla="*/ 157 w 546"/>
                <a:gd name="T61" fmla="*/ 26 h 618"/>
                <a:gd name="T62" fmla="*/ 206 w 546"/>
                <a:gd name="T63" fmla="*/ 8 h 618"/>
                <a:gd name="T64" fmla="*/ 259 w 546"/>
                <a:gd name="T65" fmla="*/ 0 h 618"/>
                <a:gd name="T66" fmla="*/ 273 w 546"/>
                <a:gd name="T67" fmla="*/ 535 h 618"/>
                <a:gd name="T68" fmla="*/ 342 w 546"/>
                <a:gd name="T69" fmla="*/ 519 h 618"/>
                <a:gd name="T70" fmla="*/ 395 w 546"/>
                <a:gd name="T71" fmla="*/ 474 h 618"/>
                <a:gd name="T72" fmla="*/ 431 w 546"/>
                <a:gd name="T73" fmla="*/ 402 h 618"/>
                <a:gd name="T74" fmla="*/ 443 w 546"/>
                <a:gd name="T75" fmla="*/ 310 h 618"/>
                <a:gd name="T76" fmla="*/ 436 w 546"/>
                <a:gd name="T77" fmla="*/ 239 h 618"/>
                <a:gd name="T78" fmla="*/ 407 w 546"/>
                <a:gd name="T79" fmla="*/ 161 h 618"/>
                <a:gd name="T80" fmla="*/ 357 w 546"/>
                <a:gd name="T81" fmla="*/ 108 h 618"/>
                <a:gd name="T82" fmla="*/ 291 w 546"/>
                <a:gd name="T83" fmla="*/ 84 h 618"/>
                <a:gd name="T84" fmla="*/ 237 w 546"/>
                <a:gd name="T85" fmla="*/ 87 h 618"/>
                <a:gd name="T86" fmla="*/ 175 w 546"/>
                <a:gd name="T87" fmla="*/ 119 h 618"/>
                <a:gd name="T88" fmla="*/ 131 w 546"/>
                <a:gd name="T89" fmla="*/ 178 h 618"/>
                <a:gd name="T90" fmla="*/ 106 w 546"/>
                <a:gd name="T91" fmla="*/ 261 h 618"/>
                <a:gd name="T92" fmla="*/ 103 w 546"/>
                <a:gd name="T93" fmla="*/ 335 h 618"/>
                <a:gd name="T94" fmla="*/ 123 w 546"/>
                <a:gd name="T95" fmla="*/ 422 h 618"/>
                <a:gd name="T96" fmla="*/ 162 w 546"/>
                <a:gd name="T97" fmla="*/ 488 h 618"/>
                <a:gd name="T98" fmla="*/ 220 w 546"/>
                <a:gd name="T99" fmla="*/ 526 h 618"/>
                <a:gd name="T100" fmla="*/ 273 w 546"/>
                <a:gd name="T101" fmla="*/ 53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6" h="618">
                  <a:moveTo>
                    <a:pt x="273" y="0"/>
                  </a:moveTo>
                  <a:lnTo>
                    <a:pt x="273" y="0"/>
                  </a:lnTo>
                  <a:lnTo>
                    <a:pt x="286" y="0"/>
                  </a:lnTo>
                  <a:lnTo>
                    <a:pt x="299" y="1"/>
                  </a:lnTo>
                  <a:lnTo>
                    <a:pt x="313" y="3"/>
                  </a:lnTo>
                  <a:lnTo>
                    <a:pt x="326" y="5"/>
                  </a:lnTo>
                  <a:lnTo>
                    <a:pt x="339" y="8"/>
                  </a:lnTo>
                  <a:lnTo>
                    <a:pt x="352" y="12"/>
                  </a:lnTo>
                  <a:lnTo>
                    <a:pt x="364" y="16"/>
                  </a:lnTo>
                  <a:lnTo>
                    <a:pt x="376" y="21"/>
                  </a:lnTo>
                  <a:lnTo>
                    <a:pt x="388" y="26"/>
                  </a:lnTo>
                  <a:lnTo>
                    <a:pt x="401" y="32"/>
                  </a:lnTo>
                  <a:lnTo>
                    <a:pt x="412" y="38"/>
                  </a:lnTo>
                  <a:lnTo>
                    <a:pt x="423" y="46"/>
                  </a:lnTo>
                  <a:lnTo>
                    <a:pt x="433" y="53"/>
                  </a:lnTo>
                  <a:lnTo>
                    <a:pt x="444" y="62"/>
                  </a:lnTo>
                  <a:lnTo>
                    <a:pt x="454" y="71"/>
                  </a:lnTo>
                  <a:lnTo>
                    <a:pt x="463" y="80"/>
                  </a:lnTo>
                  <a:lnTo>
                    <a:pt x="472" y="91"/>
                  </a:lnTo>
                  <a:lnTo>
                    <a:pt x="481" y="102"/>
                  </a:lnTo>
                  <a:lnTo>
                    <a:pt x="489" y="113"/>
                  </a:lnTo>
                  <a:lnTo>
                    <a:pt x="498" y="125"/>
                  </a:lnTo>
                  <a:lnTo>
                    <a:pt x="505" y="137"/>
                  </a:lnTo>
                  <a:lnTo>
                    <a:pt x="512" y="150"/>
                  </a:lnTo>
                  <a:lnTo>
                    <a:pt x="518" y="164"/>
                  </a:lnTo>
                  <a:lnTo>
                    <a:pt x="524" y="178"/>
                  </a:lnTo>
                  <a:lnTo>
                    <a:pt x="529" y="193"/>
                  </a:lnTo>
                  <a:lnTo>
                    <a:pt x="533" y="208"/>
                  </a:lnTo>
                  <a:lnTo>
                    <a:pt x="537" y="224"/>
                  </a:lnTo>
                  <a:lnTo>
                    <a:pt x="540" y="240"/>
                  </a:lnTo>
                  <a:lnTo>
                    <a:pt x="542" y="256"/>
                  </a:lnTo>
                  <a:lnTo>
                    <a:pt x="544" y="274"/>
                  </a:lnTo>
                  <a:lnTo>
                    <a:pt x="545" y="292"/>
                  </a:lnTo>
                  <a:lnTo>
                    <a:pt x="546" y="310"/>
                  </a:lnTo>
                  <a:lnTo>
                    <a:pt x="546" y="310"/>
                  </a:lnTo>
                  <a:lnTo>
                    <a:pt x="545" y="328"/>
                  </a:lnTo>
                  <a:lnTo>
                    <a:pt x="544" y="345"/>
                  </a:lnTo>
                  <a:lnTo>
                    <a:pt x="542" y="362"/>
                  </a:lnTo>
                  <a:lnTo>
                    <a:pt x="540" y="380"/>
                  </a:lnTo>
                  <a:lnTo>
                    <a:pt x="537" y="396"/>
                  </a:lnTo>
                  <a:lnTo>
                    <a:pt x="533" y="411"/>
                  </a:lnTo>
                  <a:lnTo>
                    <a:pt x="529" y="426"/>
                  </a:lnTo>
                  <a:lnTo>
                    <a:pt x="524" y="440"/>
                  </a:lnTo>
                  <a:lnTo>
                    <a:pt x="518" y="454"/>
                  </a:lnTo>
                  <a:lnTo>
                    <a:pt x="512" y="468"/>
                  </a:lnTo>
                  <a:lnTo>
                    <a:pt x="505" y="481"/>
                  </a:lnTo>
                  <a:lnTo>
                    <a:pt x="498" y="494"/>
                  </a:lnTo>
                  <a:lnTo>
                    <a:pt x="489" y="505"/>
                  </a:lnTo>
                  <a:lnTo>
                    <a:pt x="481" y="516"/>
                  </a:lnTo>
                  <a:lnTo>
                    <a:pt x="472" y="527"/>
                  </a:lnTo>
                  <a:lnTo>
                    <a:pt x="463" y="537"/>
                  </a:lnTo>
                  <a:lnTo>
                    <a:pt x="454" y="547"/>
                  </a:lnTo>
                  <a:lnTo>
                    <a:pt x="444" y="555"/>
                  </a:lnTo>
                  <a:lnTo>
                    <a:pt x="433" y="564"/>
                  </a:lnTo>
                  <a:lnTo>
                    <a:pt x="423" y="573"/>
                  </a:lnTo>
                  <a:lnTo>
                    <a:pt x="412" y="580"/>
                  </a:lnTo>
                  <a:lnTo>
                    <a:pt x="401" y="586"/>
                  </a:lnTo>
                  <a:lnTo>
                    <a:pt x="388" y="592"/>
                  </a:lnTo>
                  <a:lnTo>
                    <a:pt x="376" y="598"/>
                  </a:lnTo>
                  <a:lnTo>
                    <a:pt x="364" y="602"/>
                  </a:lnTo>
                  <a:lnTo>
                    <a:pt x="352" y="606"/>
                  </a:lnTo>
                  <a:lnTo>
                    <a:pt x="339" y="610"/>
                  </a:lnTo>
                  <a:lnTo>
                    <a:pt x="326" y="613"/>
                  </a:lnTo>
                  <a:lnTo>
                    <a:pt x="313" y="615"/>
                  </a:lnTo>
                  <a:lnTo>
                    <a:pt x="299" y="617"/>
                  </a:lnTo>
                  <a:lnTo>
                    <a:pt x="286" y="618"/>
                  </a:lnTo>
                  <a:lnTo>
                    <a:pt x="273" y="618"/>
                  </a:lnTo>
                  <a:lnTo>
                    <a:pt x="273" y="618"/>
                  </a:lnTo>
                  <a:lnTo>
                    <a:pt x="259" y="618"/>
                  </a:lnTo>
                  <a:lnTo>
                    <a:pt x="246" y="617"/>
                  </a:lnTo>
                  <a:lnTo>
                    <a:pt x="233" y="615"/>
                  </a:lnTo>
                  <a:lnTo>
                    <a:pt x="220" y="613"/>
                  </a:lnTo>
                  <a:lnTo>
                    <a:pt x="206" y="610"/>
                  </a:lnTo>
                  <a:lnTo>
                    <a:pt x="194" y="606"/>
                  </a:lnTo>
                  <a:lnTo>
                    <a:pt x="181" y="602"/>
                  </a:lnTo>
                  <a:lnTo>
                    <a:pt x="169" y="598"/>
                  </a:lnTo>
                  <a:lnTo>
                    <a:pt x="157" y="592"/>
                  </a:lnTo>
                  <a:lnTo>
                    <a:pt x="146" y="586"/>
                  </a:lnTo>
                  <a:lnTo>
                    <a:pt x="134" y="580"/>
                  </a:lnTo>
                  <a:lnTo>
                    <a:pt x="123" y="573"/>
                  </a:lnTo>
                  <a:lnTo>
                    <a:pt x="112" y="564"/>
                  </a:lnTo>
                  <a:lnTo>
                    <a:pt x="102" y="555"/>
                  </a:lnTo>
                  <a:lnTo>
                    <a:pt x="92" y="547"/>
                  </a:lnTo>
                  <a:lnTo>
                    <a:pt x="82" y="537"/>
                  </a:lnTo>
                  <a:lnTo>
                    <a:pt x="73" y="527"/>
                  </a:lnTo>
                  <a:lnTo>
                    <a:pt x="64" y="516"/>
                  </a:lnTo>
                  <a:lnTo>
                    <a:pt x="56" y="505"/>
                  </a:lnTo>
                  <a:lnTo>
                    <a:pt x="48" y="494"/>
                  </a:lnTo>
                  <a:lnTo>
                    <a:pt x="41" y="481"/>
                  </a:lnTo>
                  <a:lnTo>
                    <a:pt x="35" y="468"/>
                  </a:lnTo>
                  <a:lnTo>
                    <a:pt x="28" y="454"/>
                  </a:lnTo>
                  <a:lnTo>
                    <a:pt x="22" y="440"/>
                  </a:lnTo>
                  <a:lnTo>
                    <a:pt x="17" y="426"/>
                  </a:lnTo>
                  <a:lnTo>
                    <a:pt x="12" y="411"/>
                  </a:lnTo>
                  <a:lnTo>
                    <a:pt x="9" y="396"/>
                  </a:lnTo>
                  <a:lnTo>
                    <a:pt x="5" y="380"/>
                  </a:lnTo>
                  <a:lnTo>
                    <a:pt x="3" y="362"/>
                  </a:lnTo>
                  <a:lnTo>
                    <a:pt x="1" y="345"/>
                  </a:lnTo>
                  <a:lnTo>
                    <a:pt x="0" y="32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292"/>
                  </a:lnTo>
                  <a:lnTo>
                    <a:pt x="1" y="274"/>
                  </a:lnTo>
                  <a:lnTo>
                    <a:pt x="3" y="256"/>
                  </a:lnTo>
                  <a:lnTo>
                    <a:pt x="5" y="240"/>
                  </a:lnTo>
                  <a:lnTo>
                    <a:pt x="9" y="224"/>
                  </a:lnTo>
                  <a:lnTo>
                    <a:pt x="12" y="208"/>
                  </a:lnTo>
                  <a:lnTo>
                    <a:pt x="17" y="193"/>
                  </a:lnTo>
                  <a:lnTo>
                    <a:pt x="22" y="178"/>
                  </a:lnTo>
                  <a:lnTo>
                    <a:pt x="28" y="164"/>
                  </a:lnTo>
                  <a:lnTo>
                    <a:pt x="35" y="150"/>
                  </a:lnTo>
                  <a:lnTo>
                    <a:pt x="41" y="137"/>
                  </a:lnTo>
                  <a:lnTo>
                    <a:pt x="48" y="125"/>
                  </a:lnTo>
                  <a:lnTo>
                    <a:pt x="56" y="113"/>
                  </a:lnTo>
                  <a:lnTo>
                    <a:pt x="64" y="102"/>
                  </a:lnTo>
                  <a:lnTo>
                    <a:pt x="73" y="91"/>
                  </a:lnTo>
                  <a:lnTo>
                    <a:pt x="82" y="80"/>
                  </a:lnTo>
                  <a:lnTo>
                    <a:pt x="92" y="71"/>
                  </a:lnTo>
                  <a:lnTo>
                    <a:pt x="102" y="62"/>
                  </a:lnTo>
                  <a:lnTo>
                    <a:pt x="112" y="53"/>
                  </a:lnTo>
                  <a:lnTo>
                    <a:pt x="123" y="46"/>
                  </a:lnTo>
                  <a:lnTo>
                    <a:pt x="134" y="38"/>
                  </a:lnTo>
                  <a:lnTo>
                    <a:pt x="146" y="32"/>
                  </a:lnTo>
                  <a:lnTo>
                    <a:pt x="157" y="26"/>
                  </a:lnTo>
                  <a:lnTo>
                    <a:pt x="169" y="21"/>
                  </a:lnTo>
                  <a:lnTo>
                    <a:pt x="181" y="16"/>
                  </a:lnTo>
                  <a:lnTo>
                    <a:pt x="194" y="12"/>
                  </a:lnTo>
                  <a:lnTo>
                    <a:pt x="206" y="8"/>
                  </a:lnTo>
                  <a:lnTo>
                    <a:pt x="220" y="5"/>
                  </a:lnTo>
                  <a:lnTo>
                    <a:pt x="233" y="3"/>
                  </a:lnTo>
                  <a:lnTo>
                    <a:pt x="246" y="1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73" y="0"/>
                  </a:lnTo>
                  <a:close/>
                  <a:moveTo>
                    <a:pt x="273" y="535"/>
                  </a:moveTo>
                  <a:lnTo>
                    <a:pt x="273" y="535"/>
                  </a:lnTo>
                  <a:lnTo>
                    <a:pt x="291" y="534"/>
                  </a:lnTo>
                  <a:lnTo>
                    <a:pt x="310" y="531"/>
                  </a:lnTo>
                  <a:lnTo>
                    <a:pt x="327" y="526"/>
                  </a:lnTo>
                  <a:lnTo>
                    <a:pt x="342" y="519"/>
                  </a:lnTo>
                  <a:lnTo>
                    <a:pt x="357" y="510"/>
                  </a:lnTo>
                  <a:lnTo>
                    <a:pt x="371" y="500"/>
                  </a:lnTo>
                  <a:lnTo>
                    <a:pt x="384" y="488"/>
                  </a:lnTo>
                  <a:lnTo>
                    <a:pt x="395" y="474"/>
                  </a:lnTo>
                  <a:lnTo>
                    <a:pt x="407" y="457"/>
                  </a:lnTo>
                  <a:lnTo>
                    <a:pt x="416" y="440"/>
                  </a:lnTo>
                  <a:lnTo>
                    <a:pt x="424" y="422"/>
                  </a:lnTo>
                  <a:lnTo>
                    <a:pt x="431" y="402"/>
                  </a:lnTo>
                  <a:lnTo>
                    <a:pt x="436" y="381"/>
                  </a:lnTo>
                  <a:lnTo>
                    <a:pt x="440" y="358"/>
                  </a:lnTo>
                  <a:lnTo>
                    <a:pt x="442" y="335"/>
                  </a:lnTo>
                  <a:lnTo>
                    <a:pt x="443" y="310"/>
                  </a:lnTo>
                  <a:lnTo>
                    <a:pt x="443" y="310"/>
                  </a:lnTo>
                  <a:lnTo>
                    <a:pt x="442" y="286"/>
                  </a:lnTo>
                  <a:lnTo>
                    <a:pt x="440" y="261"/>
                  </a:lnTo>
                  <a:lnTo>
                    <a:pt x="436" y="239"/>
                  </a:lnTo>
                  <a:lnTo>
                    <a:pt x="431" y="217"/>
                  </a:lnTo>
                  <a:lnTo>
                    <a:pt x="424" y="197"/>
                  </a:lnTo>
                  <a:lnTo>
                    <a:pt x="416" y="178"/>
                  </a:lnTo>
                  <a:lnTo>
                    <a:pt x="407" y="161"/>
                  </a:lnTo>
                  <a:lnTo>
                    <a:pt x="395" y="145"/>
                  </a:lnTo>
                  <a:lnTo>
                    <a:pt x="384" y="131"/>
                  </a:lnTo>
                  <a:lnTo>
                    <a:pt x="371" y="119"/>
                  </a:lnTo>
                  <a:lnTo>
                    <a:pt x="357" y="108"/>
                  </a:lnTo>
                  <a:lnTo>
                    <a:pt x="342" y="99"/>
                  </a:lnTo>
                  <a:lnTo>
                    <a:pt x="327" y="92"/>
                  </a:lnTo>
                  <a:lnTo>
                    <a:pt x="310" y="87"/>
                  </a:lnTo>
                  <a:lnTo>
                    <a:pt x="291" y="84"/>
                  </a:lnTo>
                  <a:lnTo>
                    <a:pt x="273" y="83"/>
                  </a:lnTo>
                  <a:lnTo>
                    <a:pt x="273" y="83"/>
                  </a:lnTo>
                  <a:lnTo>
                    <a:pt x="254" y="84"/>
                  </a:lnTo>
                  <a:lnTo>
                    <a:pt x="237" y="87"/>
                  </a:lnTo>
                  <a:lnTo>
                    <a:pt x="220" y="92"/>
                  </a:lnTo>
                  <a:lnTo>
                    <a:pt x="203" y="99"/>
                  </a:lnTo>
                  <a:lnTo>
                    <a:pt x="189" y="108"/>
                  </a:lnTo>
                  <a:lnTo>
                    <a:pt x="175" y="119"/>
                  </a:lnTo>
                  <a:lnTo>
                    <a:pt x="162" y="131"/>
                  </a:lnTo>
                  <a:lnTo>
                    <a:pt x="150" y="145"/>
                  </a:lnTo>
                  <a:lnTo>
                    <a:pt x="140" y="161"/>
                  </a:lnTo>
                  <a:lnTo>
                    <a:pt x="131" y="178"/>
                  </a:lnTo>
                  <a:lnTo>
                    <a:pt x="123" y="197"/>
                  </a:lnTo>
                  <a:lnTo>
                    <a:pt x="115" y="217"/>
                  </a:lnTo>
                  <a:lnTo>
                    <a:pt x="110" y="239"/>
                  </a:lnTo>
                  <a:lnTo>
                    <a:pt x="106" y="261"/>
                  </a:lnTo>
                  <a:lnTo>
                    <a:pt x="103" y="286"/>
                  </a:lnTo>
                  <a:lnTo>
                    <a:pt x="103" y="310"/>
                  </a:lnTo>
                  <a:lnTo>
                    <a:pt x="103" y="310"/>
                  </a:lnTo>
                  <a:lnTo>
                    <a:pt x="103" y="335"/>
                  </a:lnTo>
                  <a:lnTo>
                    <a:pt x="106" y="358"/>
                  </a:lnTo>
                  <a:lnTo>
                    <a:pt x="110" y="381"/>
                  </a:lnTo>
                  <a:lnTo>
                    <a:pt x="115" y="402"/>
                  </a:lnTo>
                  <a:lnTo>
                    <a:pt x="123" y="422"/>
                  </a:lnTo>
                  <a:lnTo>
                    <a:pt x="131" y="440"/>
                  </a:lnTo>
                  <a:lnTo>
                    <a:pt x="140" y="457"/>
                  </a:lnTo>
                  <a:lnTo>
                    <a:pt x="150" y="474"/>
                  </a:lnTo>
                  <a:lnTo>
                    <a:pt x="162" y="488"/>
                  </a:lnTo>
                  <a:lnTo>
                    <a:pt x="175" y="500"/>
                  </a:lnTo>
                  <a:lnTo>
                    <a:pt x="189" y="510"/>
                  </a:lnTo>
                  <a:lnTo>
                    <a:pt x="203" y="519"/>
                  </a:lnTo>
                  <a:lnTo>
                    <a:pt x="220" y="526"/>
                  </a:lnTo>
                  <a:lnTo>
                    <a:pt x="237" y="531"/>
                  </a:lnTo>
                  <a:lnTo>
                    <a:pt x="254" y="534"/>
                  </a:lnTo>
                  <a:lnTo>
                    <a:pt x="273" y="535"/>
                  </a:lnTo>
                  <a:lnTo>
                    <a:pt x="273" y="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3479" y="1981"/>
              <a:ext cx="325" cy="604"/>
            </a:xfrm>
            <a:custGeom>
              <a:avLst/>
              <a:gdLst>
                <a:gd name="T0" fmla="*/ 0 w 325"/>
                <a:gd name="T1" fmla="*/ 14 h 604"/>
                <a:gd name="T2" fmla="*/ 82 w 325"/>
                <a:gd name="T3" fmla="*/ 14 h 604"/>
                <a:gd name="T4" fmla="*/ 91 w 325"/>
                <a:gd name="T5" fmla="*/ 121 h 604"/>
                <a:gd name="T6" fmla="*/ 94 w 325"/>
                <a:gd name="T7" fmla="*/ 121 h 604"/>
                <a:gd name="T8" fmla="*/ 94 w 325"/>
                <a:gd name="T9" fmla="*/ 121 h 604"/>
                <a:gd name="T10" fmla="*/ 103 w 325"/>
                <a:gd name="T11" fmla="*/ 108 h 604"/>
                <a:gd name="T12" fmla="*/ 111 w 325"/>
                <a:gd name="T13" fmla="*/ 95 h 604"/>
                <a:gd name="T14" fmla="*/ 120 w 325"/>
                <a:gd name="T15" fmla="*/ 83 h 604"/>
                <a:gd name="T16" fmla="*/ 129 w 325"/>
                <a:gd name="T17" fmla="*/ 70 h 604"/>
                <a:gd name="T18" fmla="*/ 138 w 325"/>
                <a:gd name="T19" fmla="*/ 60 h 604"/>
                <a:gd name="T20" fmla="*/ 148 w 325"/>
                <a:gd name="T21" fmla="*/ 50 h 604"/>
                <a:gd name="T22" fmla="*/ 158 w 325"/>
                <a:gd name="T23" fmla="*/ 41 h 604"/>
                <a:gd name="T24" fmla="*/ 168 w 325"/>
                <a:gd name="T25" fmla="*/ 33 h 604"/>
                <a:gd name="T26" fmla="*/ 179 w 325"/>
                <a:gd name="T27" fmla="*/ 25 h 604"/>
                <a:gd name="T28" fmla="*/ 190 w 325"/>
                <a:gd name="T29" fmla="*/ 19 h 604"/>
                <a:gd name="T30" fmla="*/ 202 w 325"/>
                <a:gd name="T31" fmla="*/ 13 h 604"/>
                <a:gd name="T32" fmla="*/ 214 w 325"/>
                <a:gd name="T33" fmla="*/ 8 h 604"/>
                <a:gd name="T34" fmla="*/ 225 w 325"/>
                <a:gd name="T35" fmla="*/ 5 h 604"/>
                <a:gd name="T36" fmla="*/ 237 w 325"/>
                <a:gd name="T37" fmla="*/ 2 h 604"/>
                <a:gd name="T38" fmla="*/ 250 w 325"/>
                <a:gd name="T39" fmla="*/ 1 h 604"/>
                <a:gd name="T40" fmla="*/ 262 w 325"/>
                <a:gd name="T41" fmla="*/ 0 h 604"/>
                <a:gd name="T42" fmla="*/ 262 w 325"/>
                <a:gd name="T43" fmla="*/ 0 h 604"/>
                <a:gd name="T44" fmla="*/ 280 w 325"/>
                <a:gd name="T45" fmla="*/ 1 h 604"/>
                <a:gd name="T46" fmla="*/ 296 w 325"/>
                <a:gd name="T47" fmla="*/ 3 h 604"/>
                <a:gd name="T48" fmla="*/ 311 w 325"/>
                <a:gd name="T49" fmla="*/ 7 h 604"/>
                <a:gd name="T50" fmla="*/ 325 w 325"/>
                <a:gd name="T51" fmla="*/ 12 h 604"/>
                <a:gd name="T52" fmla="*/ 306 w 325"/>
                <a:gd name="T53" fmla="*/ 99 h 604"/>
                <a:gd name="T54" fmla="*/ 306 w 325"/>
                <a:gd name="T55" fmla="*/ 99 h 604"/>
                <a:gd name="T56" fmla="*/ 293 w 325"/>
                <a:gd name="T57" fmla="*/ 95 h 604"/>
                <a:gd name="T58" fmla="*/ 279 w 325"/>
                <a:gd name="T59" fmla="*/ 92 h 604"/>
                <a:gd name="T60" fmla="*/ 265 w 325"/>
                <a:gd name="T61" fmla="*/ 90 h 604"/>
                <a:gd name="T62" fmla="*/ 249 w 325"/>
                <a:gd name="T63" fmla="*/ 90 h 604"/>
                <a:gd name="T64" fmla="*/ 249 w 325"/>
                <a:gd name="T65" fmla="*/ 90 h 604"/>
                <a:gd name="T66" fmla="*/ 239 w 325"/>
                <a:gd name="T67" fmla="*/ 90 h 604"/>
                <a:gd name="T68" fmla="*/ 230 w 325"/>
                <a:gd name="T69" fmla="*/ 92 h 604"/>
                <a:gd name="T70" fmla="*/ 220 w 325"/>
                <a:gd name="T71" fmla="*/ 94 h 604"/>
                <a:gd name="T72" fmla="*/ 210 w 325"/>
                <a:gd name="T73" fmla="*/ 97 h 604"/>
                <a:gd name="T74" fmla="*/ 201 w 325"/>
                <a:gd name="T75" fmla="*/ 101 h 604"/>
                <a:gd name="T76" fmla="*/ 190 w 325"/>
                <a:gd name="T77" fmla="*/ 106 h 604"/>
                <a:gd name="T78" fmla="*/ 180 w 325"/>
                <a:gd name="T79" fmla="*/ 113 h 604"/>
                <a:gd name="T80" fmla="*/ 170 w 325"/>
                <a:gd name="T81" fmla="*/ 120 h 604"/>
                <a:gd name="T82" fmla="*/ 161 w 325"/>
                <a:gd name="T83" fmla="*/ 129 h 604"/>
                <a:gd name="T84" fmla="*/ 151 w 325"/>
                <a:gd name="T85" fmla="*/ 138 h 604"/>
                <a:gd name="T86" fmla="*/ 142 w 325"/>
                <a:gd name="T87" fmla="*/ 149 h 604"/>
                <a:gd name="T88" fmla="*/ 133 w 325"/>
                <a:gd name="T89" fmla="*/ 162 h 604"/>
                <a:gd name="T90" fmla="*/ 124 w 325"/>
                <a:gd name="T91" fmla="*/ 175 h 604"/>
                <a:gd name="T92" fmla="*/ 116 w 325"/>
                <a:gd name="T93" fmla="*/ 191 h 604"/>
                <a:gd name="T94" fmla="*/ 108 w 325"/>
                <a:gd name="T95" fmla="*/ 208 h 604"/>
                <a:gd name="T96" fmla="*/ 100 w 325"/>
                <a:gd name="T97" fmla="*/ 225 h 604"/>
                <a:gd name="T98" fmla="*/ 100 w 325"/>
                <a:gd name="T99" fmla="*/ 604 h 604"/>
                <a:gd name="T100" fmla="*/ 0 w 325"/>
                <a:gd name="T101" fmla="*/ 604 h 604"/>
                <a:gd name="T102" fmla="*/ 0 w 325"/>
                <a:gd name="T103" fmla="*/ 1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5" h="604">
                  <a:moveTo>
                    <a:pt x="0" y="14"/>
                  </a:moveTo>
                  <a:lnTo>
                    <a:pt x="82" y="14"/>
                  </a:lnTo>
                  <a:lnTo>
                    <a:pt x="91" y="121"/>
                  </a:lnTo>
                  <a:lnTo>
                    <a:pt x="94" y="121"/>
                  </a:lnTo>
                  <a:lnTo>
                    <a:pt x="94" y="121"/>
                  </a:lnTo>
                  <a:lnTo>
                    <a:pt x="103" y="108"/>
                  </a:lnTo>
                  <a:lnTo>
                    <a:pt x="111" y="95"/>
                  </a:lnTo>
                  <a:lnTo>
                    <a:pt x="120" y="83"/>
                  </a:lnTo>
                  <a:lnTo>
                    <a:pt x="129" y="70"/>
                  </a:lnTo>
                  <a:lnTo>
                    <a:pt x="138" y="60"/>
                  </a:lnTo>
                  <a:lnTo>
                    <a:pt x="148" y="50"/>
                  </a:lnTo>
                  <a:lnTo>
                    <a:pt x="158" y="41"/>
                  </a:lnTo>
                  <a:lnTo>
                    <a:pt x="168" y="33"/>
                  </a:lnTo>
                  <a:lnTo>
                    <a:pt x="179" y="25"/>
                  </a:lnTo>
                  <a:lnTo>
                    <a:pt x="190" y="19"/>
                  </a:lnTo>
                  <a:lnTo>
                    <a:pt x="202" y="13"/>
                  </a:lnTo>
                  <a:lnTo>
                    <a:pt x="214" y="8"/>
                  </a:lnTo>
                  <a:lnTo>
                    <a:pt x="225" y="5"/>
                  </a:lnTo>
                  <a:lnTo>
                    <a:pt x="237" y="2"/>
                  </a:lnTo>
                  <a:lnTo>
                    <a:pt x="250" y="1"/>
                  </a:lnTo>
                  <a:lnTo>
                    <a:pt x="262" y="0"/>
                  </a:lnTo>
                  <a:lnTo>
                    <a:pt x="262" y="0"/>
                  </a:lnTo>
                  <a:lnTo>
                    <a:pt x="280" y="1"/>
                  </a:lnTo>
                  <a:lnTo>
                    <a:pt x="296" y="3"/>
                  </a:lnTo>
                  <a:lnTo>
                    <a:pt x="311" y="7"/>
                  </a:lnTo>
                  <a:lnTo>
                    <a:pt x="325" y="12"/>
                  </a:lnTo>
                  <a:lnTo>
                    <a:pt x="306" y="99"/>
                  </a:lnTo>
                  <a:lnTo>
                    <a:pt x="306" y="99"/>
                  </a:lnTo>
                  <a:lnTo>
                    <a:pt x="293" y="95"/>
                  </a:lnTo>
                  <a:lnTo>
                    <a:pt x="279" y="92"/>
                  </a:lnTo>
                  <a:lnTo>
                    <a:pt x="265" y="90"/>
                  </a:lnTo>
                  <a:lnTo>
                    <a:pt x="249" y="90"/>
                  </a:lnTo>
                  <a:lnTo>
                    <a:pt x="249" y="90"/>
                  </a:lnTo>
                  <a:lnTo>
                    <a:pt x="239" y="90"/>
                  </a:lnTo>
                  <a:lnTo>
                    <a:pt x="230" y="92"/>
                  </a:lnTo>
                  <a:lnTo>
                    <a:pt x="220" y="94"/>
                  </a:lnTo>
                  <a:lnTo>
                    <a:pt x="210" y="97"/>
                  </a:lnTo>
                  <a:lnTo>
                    <a:pt x="201" y="101"/>
                  </a:lnTo>
                  <a:lnTo>
                    <a:pt x="190" y="106"/>
                  </a:lnTo>
                  <a:lnTo>
                    <a:pt x="180" y="113"/>
                  </a:lnTo>
                  <a:lnTo>
                    <a:pt x="170" y="120"/>
                  </a:lnTo>
                  <a:lnTo>
                    <a:pt x="161" y="129"/>
                  </a:lnTo>
                  <a:lnTo>
                    <a:pt x="151" y="138"/>
                  </a:lnTo>
                  <a:lnTo>
                    <a:pt x="142" y="149"/>
                  </a:lnTo>
                  <a:lnTo>
                    <a:pt x="133" y="162"/>
                  </a:lnTo>
                  <a:lnTo>
                    <a:pt x="124" y="175"/>
                  </a:lnTo>
                  <a:lnTo>
                    <a:pt x="116" y="191"/>
                  </a:lnTo>
                  <a:lnTo>
                    <a:pt x="108" y="208"/>
                  </a:lnTo>
                  <a:lnTo>
                    <a:pt x="100" y="225"/>
                  </a:lnTo>
                  <a:lnTo>
                    <a:pt x="100" y="604"/>
                  </a:lnTo>
                  <a:lnTo>
                    <a:pt x="0" y="60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3886" y="1721"/>
              <a:ext cx="163" cy="878"/>
            </a:xfrm>
            <a:custGeom>
              <a:avLst/>
              <a:gdLst>
                <a:gd name="T0" fmla="*/ 0 w 163"/>
                <a:gd name="T1" fmla="*/ 0 h 878"/>
                <a:gd name="T2" fmla="*/ 100 w 163"/>
                <a:gd name="T3" fmla="*/ 0 h 878"/>
                <a:gd name="T4" fmla="*/ 100 w 163"/>
                <a:gd name="T5" fmla="*/ 752 h 878"/>
                <a:gd name="T6" fmla="*/ 100 w 163"/>
                <a:gd name="T7" fmla="*/ 752 h 878"/>
                <a:gd name="T8" fmla="*/ 100 w 163"/>
                <a:gd name="T9" fmla="*/ 763 h 878"/>
                <a:gd name="T10" fmla="*/ 102 w 163"/>
                <a:gd name="T11" fmla="*/ 772 h 878"/>
                <a:gd name="T12" fmla="*/ 104 w 163"/>
                <a:gd name="T13" fmla="*/ 780 h 878"/>
                <a:gd name="T14" fmla="*/ 108 w 163"/>
                <a:gd name="T15" fmla="*/ 786 h 878"/>
                <a:gd name="T16" fmla="*/ 112 w 163"/>
                <a:gd name="T17" fmla="*/ 790 h 878"/>
                <a:gd name="T18" fmla="*/ 117 w 163"/>
                <a:gd name="T19" fmla="*/ 793 h 878"/>
                <a:gd name="T20" fmla="*/ 122 w 163"/>
                <a:gd name="T21" fmla="*/ 795 h 878"/>
                <a:gd name="T22" fmla="*/ 127 w 163"/>
                <a:gd name="T23" fmla="*/ 795 h 878"/>
                <a:gd name="T24" fmla="*/ 127 w 163"/>
                <a:gd name="T25" fmla="*/ 795 h 878"/>
                <a:gd name="T26" fmla="*/ 136 w 163"/>
                <a:gd name="T27" fmla="*/ 795 h 878"/>
                <a:gd name="T28" fmla="*/ 149 w 163"/>
                <a:gd name="T29" fmla="*/ 793 h 878"/>
                <a:gd name="T30" fmla="*/ 163 w 163"/>
                <a:gd name="T31" fmla="*/ 868 h 878"/>
                <a:gd name="T32" fmla="*/ 163 w 163"/>
                <a:gd name="T33" fmla="*/ 868 h 878"/>
                <a:gd name="T34" fmla="*/ 151 w 163"/>
                <a:gd name="T35" fmla="*/ 872 h 878"/>
                <a:gd name="T36" fmla="*/ 139 w 163"/>
                <a:gd name="T37" fmla="*/ 875 h 878"/>
                <a:gd name="T38" fmla="*/ 124 w 163"/>
                <a:gd name="T39" fmla="*/ 877 h 878"/>
                <a:gd name="T40" fmla="*/ 106 w 163"/>
                <a:gd name="T41" fmla="*/ 878 h 878"/>
                <a:gd name="T42" fmla="*/ 106 w 163"/>
                <a:gd name="T43" fmla="*/ 878 h 878"/>
                <a:gd name="T44" fmla="*/ 92 w 163"/>
                <a:gd name="T45" fmla="*/ 877 h 878"/>
                <a:gd name="T46" fmla="*/ 80 w 163"/>
                <a:gd name="T47" fmla="*/ 876 h 878"/>
                <a:gd name="T48" fmla="*/ 68 w 163"/>
                <a:gd name="T49" fmla="*/ 873 h 878"/>
                <a:gd name="T50" fmla="*/ 57 w 163"/>
                <a:gd name="T51" fmla="*/ 869 h 878"/>
                <a:gd name="T52" fmla="*/ 47 w 163"/>
                <a:gd name="T53" fmla="*/ 865 h 878"/>
                <a:gd name="T54" fmla="*/ 39 w 163"/>
                <a:gd name="T55" fmla="*/ 859 h 878"/>
                <a:gd name="T56" fmla="*/ 31 w 163"/>
                <a:gd name="T57" fmla="*/ 852 h 878"/>
                <a:gd name="T58" fmla="*/ 24 w 163"/>
                <a:gd name="T59" fmla="*/ 844 h 878"/>
                <a:gd name="T60" fmla="*/ 19 w 163"/>
                <a:gd name="T61" fmla="*/ 835 h 878"/>
                <a:gd name="T62" fmla="*/ 14 w 163"/>
                <a:gd name="T63" fmla="*/ 824 h 878"/>
                <a:gd name="T64" fmla="*/ 9 w 163"/>
                <a:gd name="T65" fmla="*/ 813 h 878"/>
                <a:gd name="T66" fmla="*/ 6 w 163"/>
                <a:gd name="T67" fmla="*/ 802 h 878"/>
                <a:gd name="T68" fmla="*/ 3 w 163"/>
                <a:gd name="T69" fmla="*/ 789 h 878"/>
                <a:gd name="T70" fmla="*/ 2 w 163"/>
                <a:gd name="T71" fmla="*/ 775 h 878"/>
                <a:gd name="T72" fmla="*/ 0 w 163"/>
                <a:gd name="T73" fmla="*/ 761 h 878"/>
                <a:gd name="T74" fmla="*/ 0 w 163"/>
                <a:gd name="T75" fmla="*/ 745 h 878"/>
                <a:gd name="T76" fmla="*/ 0 w 163"/>
                <a:gd name="T77" fmla="*/ 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878">
                  <a:moveTo>
                    <a:pt x="0" y="0"/>
                  </a:moveTo>
                  <a:lnTo>
                    <a:pt x="100" y="0"/>
                  </a:lnTo>
                  <a:lnTo>
                    <a:pt x="100" y="752"/>
                  </a:lnTo>
                  <a:lnTo>
                    <a:pt x="100" y="752"/>
                  </a:lnTo>
                  <a:lnTo>
                    <a:pt x="100" y="763"/>
                  </a:lnTo>
                  <a:lnTo>
                    <a:pt x="102" y="772"/>
                  </a:lnTo>
                  <a:lnTo>
                    <a:pt x="104" y="780"/>
                  </a:lnTo>
                  <a:lnTo>
                    <a:pt x="108" y="786"/>
                  </a:lnTo>
                  <a:lnTo>
                    <a:pt x="112" y="790"/>
                  </a:lnTo>
                  <a:lnTo>
                    <a:pt x="117" y="793"/>
                  </a:lnTo>
                  <a:lnTo>
                    <a:pt x="122" y="795"/>
                  </a:lnTo>
                  <a:lnTo>
                    <a:pt x="127" y="795"/>
                  </a:lnTo>
                  <a:lnTo>
                    <a:pt x="127" y="795"/>
                  </a:lnTo>
                  <a:lnTo>
                    <a:pt x="136" y="795"/>
                  </a:lnTo>
                  <a:lnTo>
                    <a:pt x="149" y="793"/>
                  </a:lnTo>
                  <a:lnTo>
                    <a:pt x="163" y="868"/>
                  </a:lnTo>
                  <a:lnTo>
                    <a:pt x="163" y="868"/>
                  </a:lnTo>
                  <a:lnTo>
                    <a:pt x="151" y="872"/>
                  </a:lnTo>
                  <a:lnTo>
                    <a:pt x="139" y="875"/>
                  </a:lnTo>
                  <a:lnTo>
                    <a:pt x="124" y="877"/>
                  </a:lnTo>
                  <a:lnTo>
                    <a:pt x="106" y="878"/>
                  </a:lnTo>
                  <a:lnTo>
                    <a:pt x="106" y="878"/>
                  </a:lnTo>
                  <a:lnTo>
                    <a:pt x="92" y="877"/>
                  </a:lnTo>
                  <a:lnTo>
                    <a:pt x="80" y="876"/>
                  </a:lnTo>
                  <a:lnTo>
                    <a:pt x="68" y="873"/>
                  </a:lnTo>
                  <a:lnTo>
                    <a:pt x="57" y="869"/>
                  </a:lnTo>
                  <a:lnTo>
                    <a:pt x="47" y="865"/>
                  </a:lnTo>
                  <a:lnTo>
                    <a:pt x="39" y="859"/>
                  </a:lnTo>
                  <a:lnTo>
                    <a:pt x="31" y="852"/>
                  </a:lnTo>
                  <a:lnTo>
                    <a:pt x="24" y="844"/>
                  </a:lnTo>
                  <a:lnTo>
                    <a:pt x="19" y="835"/>
                  </a:lnTo>
                  <a:lnTo>
                    <a:pt x="14" y="824"/>
                  </a:lnTo>
                  <a:lnTo>
                    <a:pt x="9" y="813"/>
                  </a:lnTo>
                  <a:lnTo>
                    <a:pt x="6" y="802"/>
                  </a:lnTo>
                  <a:lnTo>
                    <a:pt x="3" y="789"/>
                  </a:lnTo>
                  <a:lnTo>
                    <a:pt x="2" y="775"/>
                  </a:lnTo>
                  <a:lnTo>
                    <a:pt x="0" y="761"/>
                  </a:lnTo>
                  <a:lnTo>
                    <a:pt x="0" y="7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12"/>
            <p:cNvSpPr>
              <a:spLocks noEditPoints="1"/>
            </p:cNvSpPr>
            <p:nvPr userDrawn="1"/>
          </p:nvSpPr>
          <p:spPr bwMode="auto">
            <a:xfrm>
              <a:off x="4117" y="1721"/>
              <a:ext cx="517" cy="878"/>
            </a:xfrm>
            <a:custGeom>
              <a:avLst/>
              <a:gdLst>
                <a:gd name="T0" fmla="*/ 268 w 517"/>
                <a:gd name="T1" fmla="*/ 260 h 878"/>
                <a:gd name="T2" fmla="*/ 304 w 517"/>
                <a:gd name="T3" fmla="*/ 265 h 878"/>
                <a:gd name="T4" fmla="*/ 364 w 517"/>
                <a:gd name="T5" fmla="*/ 288 h 878"/>
                <a:gd name="T6" fmla="*/ 421 w 517"/>
                <a:gd name="T7" fmla="*/ 327 h 878"/>
                <a:gd name="T8" fmla="*/ 517 w 517"/>
                <a:gd name="T9" fmla="*/ 0 h 878"/>
                <a:gd name="T10" fmla="*/ 426 w 517"/>
                <a:gd name="T11" fmla="*/ 794 h 878"/>
                <a:gd name="T12" fmla="*/ 404 w 517"/>
                <a:gd name="T13" fmla="*/ 811 h 878"/>
                <a:gd name="T14" fmla="*/ 342 w 517"/>
                <a:gd name="T15" fmla="*/ 853 h 878"/>
                <a:gd name="T16" fmla="*/ 307 w 517"/>
                <a:gd name="T17" fmla="*/ 868 h 878"/>
                <a:gd name="T18" fmla="*/ 269 w 517"/>
                <a:gd name="T19" fmla="*/ 876 h 878"/>
                <a:gd name="T20" fmla="*/ 244 w 517"/>
                <a:gd name="T21" fmla="*/ 878 h 878"/>
                <a:gd name="T22" fmla="*/ 204 w 517"/>
                <a:gd name="T23" fmla="*/ 875 h 878"/>
                <a:gd name="T24" fmla="*/ 166 w 517"/>
                <a:gd name="T25" fmla="*/ 867 h 878"/>
                <a:gd name="T26" fmla="*/ 133 w 517"/>
                <a:gd name="T27" fmla="*/ 852 h 878"/>
                <a:gd name="T28" fmla="*/ 101 w 517"/>
                <a:gd name="T29" fmla="*/ 833 h 878"/>
                <a:gd name="T30" fmla="*/ 75 w 517"/>
                <a:gd name="T31" fmla="*/ 807 h 878"/>
                <a:gd name="T32" fmla="*/ 52 w 517"/>
                <a:gd name="T33" fmla="*/ 777 h 878"/>
                <a:gd name="T34" fmla="*/ 33 w 517"/>
                <a:gd name="T35" fmla="*/ 742 h 878"/>
                <a:gd name="T36" fmla="*/ 18 w 517"/>
                <a:gd name="T37" fmla="*/ 701 h 878"/>
                <a:gd name="T38" fmla="*/ 4 w 517"/>
                <a:gd name="T39" fmla="*/ 640 h 878"/>
                <a:gd name="T40" fmla="*/ 0 w 517"/>
                <a:gd name="T41" fmla="*/ 570 h 878"/>
                <a:gd name="T42" fmla="*/ 3 w 517"/>
                <a:gd name="T43" fmla="*/ 518 h 878"/>
                <a:gd name="T44" fmla="*/ 12 w 517"/>
                <a:gd name="T45" fmla="*/ 470 h 878"/>
                <a:gd name="T46" fmla="*/ 27 w 517"/>
                <a:gd name="T47" fmla="*/ 426 h 878"/>
                <a:gd name="T48" fmla="*/ 46 w 517"/>
                <a:gd name="T49" fmla="*/ 388 h 878"/>
                <a:gd name="T50" fmla="*/ 69 w 517"/>
                <a:gd name="T51" fmla="*/ 354 h 878"/>
                <a:gd name="T52" fmla="*/ 96 w 517"/>
                <a:gd name="T53" fmla="*/ 324 h 878"/>
                <a:gd name="T54" fmla="*/ 127 w 517"/>
                <a:gd name="T55" fmla="*/ 300 h 878"/>
                <a:gd name="T56" fmla="*/ 159 w 517"/>
                <a:gd name="T57" fmla="*/ 281 h 878"/>
                <a:gd name="T58" fmla="*/ 194 w 517"/>
                <a:gd name="T59" fmla="*/ 268 h 878"/>
                <a:gd name="T60" fmla="*/ 231 w 517"/>
                <a:gd name="T61" fmla="*/ 261 h 878"/>
                <a:gd name="T62" fmla="*/ 256 w 517"/>
                <a:gd name="T63" fmla="*/ 260 h 878"/>
                <a:gd name="T64" fmla="*/ 276 w 517"/>
                <a:gd name="T65" fmla="*/ 794 h 878"/>
                <a:gd name="T66" fmla="*/ 306 w 517"/>
                <a:gd name="T67" fmla="*/ 789 h 878"/>
                <a:gd name="T68" fmla="*/ 334 w 517"/>
                <a:gd name="T69" fmla="*/ 779 h 878"/>
                <a:gd name="T70" fmla="*/ 379 w 517"/>
                <a:gd name="T71" fmla="*/ 749 h 878"/>
                <a:gd name="T72" fmla="*/ 416 w 517"/>
                <a:gd name="T73" fmla="*/ 405 h 878"/>
                <a:gd name="T74" fmla="*/ 379 w 517"/>
                <a:gd name="T75" fmla="*/ 377 h 878"/>
                <a:gd name="T76" fmla="*/ 327 w 517"/>
                <a:gd name="T77" fmla="*/ 351 h 878"/>
                <a:gd name="T78" fmla="*/ 273 w 517"/>
                <a:gd name="T79" fmla="*/ 344 h 878"/>
                <a:gd name="T80" fmla="*/ 239 w 517"/>
                <a:gd name="T81" fmla="*/ 348 h 878"/>
                <a:gd name="T82" fmla="*/ 191 w 517"/>
                <a:gd name="T83" fmla="*/ 369 h 878"/>
                <a:gd name="T84" fmla="*/ 153 w 517"/>
                <a:gd name="T85" fmla="*/ 405 h 878"/>
                <a:gd name="T86" fmla="*/ 124 w 517"/>
                <a:gd name="T87" fmla="*/ 457 h 878"/>
                <a:gd name="T88" fmla="*/ 106 w 517"/>
                <a:gd name="T89" fmla="*/ 520 h 878"/>
                <a:gd name="T90" fmla="*/ 103 w 517"/>
                <a:gd name="T91" fmla="*/ 569 h 878"/>
                <a:gd name="T92" fmla="*/ 109 w 517"/>
                <a:gd name="T93" fmla="*/ 642 h 878"/>
                <a:gd name="T94" fmla="*/ 128 w 517"/>
                <a:gd name="T95" fmla="*/ 702 h 878"/>
                <a:gd name="T96" fmla="*/ 157 w 517"/>
                <a:gd name="T97" fmla="*/ 748 h 878"/>
                <a:gd name="T98" fmla="*/ 196 w 517"/>
                <a:gd name="T99" fmla="*/ 779 h 878"/>
                <a:gd name="T100" fmla="*/ 247 w 517"/>
                <a:gd name="T101" fmla="*/ 793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7" h="878">
                  <a:moveTo>
                    <a:pt x="256" y="260"/>
                  </a:moveTo>
                  <a:lnTo>
                    <a:pt x="256" y="260"/>
                  </a:lnTo>
                  <a:lnTo>
                    <a:pt x="268" y="260"/>
                  </a:lnTo>
                  <a:lnTo>
                    <a:pt x="280" y="261"/>
                  </a:lnTo>
                  <a:lnTo>
                    <a:pt x="292" y="263"/>
                  </a:lnTo>
                  <a:lnTo>
                    <a:pt x="304" y="265"/>
                  </a:lnTo>
                  <a:lnTo>
                    <a:pt x="324" y="270"/>
                  </a:lnTo>
                  <a:lnTo>
                    <a:pt x="344" y="278"/>
                  </a:lnTo>
                  <a:lnTo>
                    <a:pt x="364" y="288"/>
                  </a:lnTo>
                  <a:lnTo>
                    <a:pt x="382" y="299"/>
                  </a:lnTo>
                  <a:lnTo>
                    <a:pt x="402" y="312"/>
                  </a:lnTo>
                  <a:lnTo>
                    <a:pt x="421" y="327"/>
                  </a:lnTo>
                  <a:lnTo>
                    <a:pt x="416" y="227"/>
                  </a:lnTo>
                  <a:lnTo>
                    <a:pt x="416" y="0"/>
                  </a:lnTo>
                  <a:lnTo>
                    <a:pt x="517" y="0"/>
                  </a:lnTo>
                  <a:lnTo>
                    <a:pt x="517" y="864"/>
                  </a:lnTo>
                  <a:lnTo>
                    <a:pt x="434" y="864"/>
                  </a:lnTo>
                  <a:lnTo>
                    <a:pt x="426" y="794"/>
                  </a:lnTo>
                  <a:lnTo>
                    <a:pt x="422" y="794"/>
                  </a:lnTo>
                  <a:lnTo>
                    <a:pt x="422" y="794"/>
                  </a:lnTo>
                  <a:lnTo>
                    <a:pt x="404" y="811"/>
                  </a:lnTo>
                  <a:lnTo>
                    <a:pt x="384" y="826"/>
                  </a:lnTo>
                  <a:lnTo>
                    <a:pt x="364" y="841"/>
                  </a:lnTo>
                  <a:lnTo>
                    <a:pt x="342" y="853"/>
                  </a:lnTo>
                  <a:lnTo>
                    <a:pt x="330" y="859"/>
                  </a:lnTo>
                  <a:lnTo>
                    <a:pt x="319" y="864"/>
                  </a:lnTo>
                  <a:lnTo>
                    <a:pt x="307" y="868"/>
                  </a:lnTo>
                  <a:lnTo>
                    <a:pt x="294" y="871"/>
                  </a:lnTo>
                  <a:lnTo>
                    <a:pt x="282" y="874"/>
                  </a:lnTo>
                  <a:lnTo>
                    <a:pt x="269" y="876"/>
                  </a:lnTo>
                  <a:lnTo>
                    <a:pt x="257" y="878"/>
                  </a:lnTo>
                  <a:lnTo>
                    <a:pt x="244" y="878"/>
                  </a:lnTo>
                  <a:lnTo>
                    <a:pt x="244" y="878"/>
                  </a:lnTo>
                  <a:lnTo>
                    <a:pt x="230" y="878"/>
                  </a:lnTo>
                  <a:lnTo>
                    <a:pt x="217" y="877"/>
                  </a:lnTo>
                  <a:lnTo>
                    <a:pt x="204" y="875"/>
                  </a:lnTo>
                  <a:lnTo>
                    <a:pt x="191" y="873"/>
                  </a:lnTo>
                  <a:lnTo>
                    <a:pt x="178" y="870"/>
                  </a:lnTo>
                  <a:lnTo>
                    <a:pt x="166" y="867"/>
                  </a:lnTo>
                  <a:lnTo>
                    <a:pt x="155" y="862"/>
                  </a:lnTo>
                  <a:lnTo>
                    <a:pt x="143" y="858"/>
                  </a:lnTo>
                  <a:lnTo>
                    <a:pt x="133" y="852"/>
                  </a:lnTo>
                  <a:lnTo>
                    <a:pt x="122" y="846"/>
                  </a:lnTo>
                  <a:lnTo>
                    <a:pt x="112" y="840"/>
                  </a:lnTo>
                  <a:lnTo>
                    <a:pt x="101" y="833"/>
                  </a:lnTo>
                  <a:lnTo>
                    <a:pt x="92" y="824"/>
                  </a:lnTo>
                  <a:lnTo>
                    <a:pt x="83" y="816"/>
                  </a:lnTo>
                  <a:lnTo>
                    <a:pt x="75" y="807"/>
                  </a:lnTo>
                  <a:lnTo>
                    <a:pt x="66" y="798"/>
                  </a:lnTo>
                  <a:lnTo>
                    <a:pt x="59" y="788"/>
                  </a:lnTo>
                  <a:lnTo>
                    <a:pt x="52" y="777"/>
                  </a:lnTo>
                  <a:lnTo>
                    <a:pt x="45" y="766"/>
                  </a:lnTo>
                  <a:lnTo>
                    <a:pt x="38" y="754"/>
                  </a:lnTo>
                  <a:lnTo>
                    <a:pt x="33" y="742"/>
                  </a:lnTo>
                  <a:lnTo>
                    <a:pt x="27" y="728"/>
                  </a:lnTo>
                  <a:lnTo>
                    <a:pt x="22" y="715"/>
                  </a:lnTo>
                  <a:lnTo>
                    <a:pt x="18" y="701"/>
                  </a:lnTo>
                  <a:lnTo>
                    <a:pt x="13" y="686"/>
                  </a:lnTo>
                  <a:lnTo>
                    <a:pt x="9" y="672"/>
                  </a:lnTo>
                  <a:lnTo>
                    <a:pt x="4" y="640"/>
                  </a:lnTo>
                  <a:lnTo>
                    <a:pt x="1" y="606"/>
                  </a:lnTo>
                  <a:lnTo>
                    <a:pt x="0" y="570"/>
                  </a:lnTo>
                  <a:lnTo>
                    <a:pt x="0" y="570"/>
                  </a:lnTo>
                  <a:lnTo>
                    <a:pt x="0" y="553"/>
                  </a:lnTo>
                  <a:lnTo>
                    <a:pt x="1" y="535"/>
                  </a:lnTo>
                  <a:lnTo>
                    <a:pt x="3" y="518"/>
                  </a:lnTo>
                  <a:lnTo>
                    <a:pt x="5" y="502"/>
                  </a:lnTo>
                  <a:lnTo>
                    <a:pt x="8" y="486"/>
                  </a:lnTo>
                  <a:lnTo>
                    <a:pt x="12" y="470"/>
                  </a:lnTo>
                  <a:lnTo>
                    <a:pt x="16" y="456"/>
                  </a:lnTo>
                  <a:lnTo>
                    <a:pt x="22" y="441"/>
                  </a:lnTo>
                  <a:lnTo>
                    <a:pt x="27" y="426"/>
                  </a:lnTo>
                  <a:lnTo>
                    <a:pt x="33" y="413"/>
                  </a:lnTo>
                  <a:lnTo>
                    <a:pt x="39" y="400"/>
                  </a:lnTo>
                  <a:lnTo>
                    <a:pt x="46" y="388"/>
                  </a:lnTo>
                  <a:lnTo>
                    <a:pt x="53" y="376"/>
                  </a:lnTo>
                  <a:lnTo>
                    <a:pt x="61" y="365"/>
                  </a:lnTo>
                  <a:lnTo>
                    <a:pt x="69" y="354"/>
                  </a:lnTo>
                  <a:lnTo>
                    <a:pt x="77" y="344"/>
                  </a:lnTo>
                  <a:lnTo>
                    <a:pt x="86" y="333"/>
                  </a:lnTo>
                  <a:lnTo>
                    <a:pt x="96" y="324"/>
                  </a:lnTo>
                  <a:lnTo>
                    <a:pt x="105" y="315"/>
                  </a:lnTo>
                  <a:lnTo>
                    <a:pt x="116" y="307"/>
                  </a:lnTo>
                  <a:lnTo>
                    <a:pt x="127" y="300"/>
                  </a:lnTo>
                  <a:lnTo>
                    <a:pt x="137" y="293"/>
                  </a:lnTo>
                  <a:lnTo>
                    <a:pt x="148" y="287"/>
                  </a:lnTo>
                  <a:lnTo>
                    <a:pt x="159" y="281"/>
                  </a:lnTo>
                  <a:lnTo>
                    <a:pt x="171" y="276"/>
                  </a:lnTo>
                  <a:lnTo>
                    <a:pt x="182" y="272"/>
                  </a:lnTo>
                  <a:lnTo>
                    <a:pt x="194" y="268"/>
                  </a:lnTo>
                  <a:lnTo>
                    <a:pt x="207" y="265"/>
                  </a:lnTo>
                  <a:lnTo>
                    <a:pt x="219" y="263"/>
                  </a:lnTo>
                  <a:lnTo>
                    <a:pt x="231" y="261"/>
                  </a:lnTo>
                  <a:lnTo>
                    <a:pt x="243" y="260"/>
                  </a:lnTo>
                  <a:lnTo>
                    <a:pt x="256" y="260"/>
                  </a:lnTo>
                  <a:lnTo>
                    <a:pt x="256" y="260"/>
                  </a:lnTo>
                  <a:close/>
                  <a:moveTo>
                    <a:pt x="266" y="794"/>
                  </a:moveTo>
                  <a:lnTo>
                    <a:pt x="266" y="794"/>
                  </a:lnTo>
                  <a:lnTo>
                    <a:pt x="276" y="794"/>
                  </a:lnTo>
                  <a:lnTo>
                    <a:pt x="285" y="793"/>
                  </a:lnTo>
                  <a:lnTo>
                    <a:pt x="295" y="791"/>
                  </a:lnTo>
                  <a:lnTo>
                    <a:pt x="306" y="789"/>
                  </a:lnTo>
                  <a:lnTo>
                    <a:pt x="315" y="786"/>
                  </a:lnTo>
                  <a:lnTo>
                    <a:pt x="325" y="783"/>
                  </a:lnTo>
                  <a:lnTo>
                    <a:pt x="334" y="779"/>
                  </a:lnTo>
                  <a:lnTo>
                    <a:pt x="343" y="774"/>
                  </a:lnTo>
                  <a:lnTo>
                    <a:pt x="361" y="763"/>
                  </a:lnTo>
                  <a:lnTo>
                    <a:pt x="379" y="749"/>
                  </a:lnTo>
                  <a:lnTo>
                    <a:pt x="398" y="733"/>
                  </a:lnTo>
                  <a:lnTo>
                    <a:pt x="416" y="713"/>
                  </a:lnTo>
                  <a:lnTo>
                    <a:pt x="416" y="405"/>
                  </a:lnTo>
                  <a:lnTo>
                    <a:pt x="416" y="405"/>
                  </a:lnTo>
                  <a:lnTo>
                    <a:pt x="398" y="390"/>
                  </a:lnTo>
                  <a:lnTo>
                    <a:pt x="379" y="377"/>
                  </a:lnTo>
                  <a:lnTo>
                    <a:pt x="362" y="366"/>
                  </a:lnTo>
                  <a:lnTo>
                    <a:pt x="344" y="358"/>
                  </a:lnTo>
                  <a:lnTo>
                    <a:pt x="327" y="351"/>
                  </a:lnTo>
                  <a:lnTo>
                    <a:pt x="309" y="347"/>
                  </a:lnTo>
                  <a:lnTo>
                    <a:pt x="291" y="345"/>
                  </a:lnTo>
                  <a:lnTo>
                    <a:pt x="273" y="344"/>
                  </a:lnTo>
                  <a:lnTo>
                    <a:pt x="273" y="344"/>
                  </a:lnTo>
                  <a:lnTo>
                    <a:pt x="255" y="345"/>
                  </a:lnTo>
                  <a:lnTo>
                    <a:pt x="239" y="348"/>
                  </a:lnTo>
                  <a:lnTo>
                    <a:pt x="222" y="353"/>
                  </a:lnTo>
                  <a:lnTo>
                    <a:pt x="207" y="360"/>
                  </a:lnTo>
                  <a:lnTo>
                    <a:pt x="191" y="369"/>
                  </a:lnTo>
                  <a:lnTo>
                    <a:pt x="177" y="379"/>
                  </a:lnTo>
                  <a:lnTo>
                    <a:pt x="165" y="392"/>
                  </a:lnTo>
                  <a:lnTo>
                    <a:pt x="153" y="405"/>
                  </a:lnTo>
                  <a:lnTo>
                    <a:pt x="142" y="421"/>
                  </a:lnTo>
                  <a:lnTo>
                    <a:pt x="132" y="438"/>
                  </a:lnTo>
                  <a:lnTo>
                    <a:pt x="124" y="457"/>
                  </a:lnTo>
                  <a:lnTo>
                    <a:pt x="117" y="477"/>
                  </a:lnTo>
                  <a:lnTo>
                    <a:pt x="111" y="498"/>
                  </a:lnTo>
                  <a:lnTo>
                    <a:pt x="106" y="520"/>
                  </a:lnTo>
                  <a:lnTo>
                    <a:pt x="104" y="545"/>
                  </a:lnTo>
                  <a:lnTo>
                    <a:pt x="103" y="569"/>
                  </a:lnTo>
                  <a:lnTo>
                    <a:pt x="103" y="569"/>
                  </a:lnTo>
                  <a:lnTo>
                    <a:pt x="103" y="594"/>
                  </a:lnTo>
                  <a:lnTo>
                    <a:pt x="105" y="619"/>
                  </a:lnTo>
                  <a:lnTo>
                    <a:pt x="109" y="642"/>
                  </a:lnTo>
                  <a:lnTo>
                    <a:pt x="115" y="664"/>
                  </a:lnTo>
                  <a:lnTo>
                    <a:pt x="120" y="683"/>
                  </a:lnTo>
                  <a:lnTo>
                    <a:pt x="128" y="702"/>
                  </a:lnTo>
                  <a:lnTo>
                    <a:pt x="136" y="719"/>
                  </a:lnTo>
                  <a:lnTo>
                    <a:pt x="146" y="735"/>
                  </a:lnTo>
                  <a:lnTo>
                    <a:pt x="157" y="748"/>
                  </a:lnTo>
                  <a:lnTo>
                    <a:pt x="169" y="760"/>
                  </a:lnTo>
                  <a:lnTo>
                    <a:pt x="182" y="771"/>
                  </a:lnTo>
                  <a:lnTo>
                    <a:pt x="196" y="779"/>
                  </a:lnTo>
                  <a:lnTo>
                    <a:pt x="213" y="786"/>
                  </a:lnTo>
                  <a:lnTo>
                    <a:pt x="229" y="790"/>
                  </a:lnTo>
                  <a:lnTo>
                    <a:pt x="247" y="793"/>
                  </a:lnTo>
                  <a:lnTo>
                    <a:pt x="266" y="794"/>
                  </a:lnTo>
                  <a:lnTo>
                    <a:pt x="266" y="7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reeform 13"/>
            <p:cNvSpPr>
              <a:spLocks/>
            </p:cNvSpPr>
            <p:nvPr userDrawn="1"/>
          </p:nvSpPr>
          <p:spPr bwMode="auto">
            <a:xfrm>
              <a:off x="4762" y="1811"/>
              <a:ext cx="437" cy="774"/>
            </a:xfrm>
            <a:custGeom>
              <a:avLst/>
              <a:gdLst>
                <a:gd name="T0" fmla="*/ 0 w 437"/>
                <a:gd name="T1" fmla="*/ 691 h 774"/>
                <a:gd name="T2" fmla="*/ 177 w 437"/>
                <a:gd name="T3" fmla="*/ 691 h 774"/>
                <a:gd name="T4" fmla="*/ 177 w 437"/>
                <a:gd name="T5" fmla="*/ 121 h 774"/>
                <a:gd name="T6" fmla="*/ 37 w 437"/>
                <a:gd name="T7" fmla="*/ 121 h 774"/>
                <a:gd name="T8" fmla="*/ 37 w 437"/>
                <a:gd name="T9" fmla="*/ 57 h 774"/>
                <a:gd name="T10" fmla="*/ 37 w 437"/>
                <a:gd name="T11" fmla="*/ 57 h 774"/>
                <a:gd name="T12" fmla="*/ 62 w 437"/>
                <a:gd name="T13" fmla="*/ 52 h 774"/>
                <a:gd name="T14" fmla="*/ 86 w 437"/>
                <a:gd name="T15" fmla="*/ 46 h 774"/>
                <a:gd name="T16" fmla="*/ 108 w 437"/>
                <a:gd name="T17" fmla="*/ 40 h 774"/>
                <a:gd name="T18" fmla="*/ 129 w 437"/>
                <a:gd name="T19" fmla="*/ 33 h 774"/>
                <a:gd name="T20" fmla="*/ 149 w 437"/>
                <a:gd name="T21" fmla="*/ 26 h 774"/>
                <a:gd name="T22" fmla="*/ 167 w 437"/>
                <a:gd name="T23" fmla="*/ 18 h 774"/>
                <a:gd name="T24" fmla="*/ 184 w 437"/>
                <a:gd name="T25" fmla="*/ 9 h 774"/>
                <a:gd name="T26" fmla="*/ 200 w 437"/>
                <a:gd name="T27" fmla="*/ 0 h 774"/>
                <a:gd name="T28" fmla="*/ 277 w 437"/>
                <a:gd name="T29" fmla="*/ 0 h 774"/>
                <a:gd name="T30" fmla="*/ 277 w 437"/>
                <a:gd name="T31" fmla="*/ 691 h 774"/>
                <a:gd name="T32" fmla="*/ 437 w 437"/>
                <a:gd name="T33" fmla="*/ 691 h 774"/>
                <a:gd name="T34" fmla="*/ 437 w 437"/>
                <a:gd name="T35" fmla="*/ 774 h 774"/>
                <a:gd name="T36" fmla="*/ 0 w 437"/>
                <a:gd name="T37" fmla="*/ 774 h 774"/>
                <a:gd name="T38" fmla="*/ 0 w 437"/>
                <a:gd name="T39" fmla="*/ 691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7" h="774">
                  <a:moveTo>
                    <a:pt x="0" y="691"/>
                  </a:moveTo>
                  <a:lnTo>
                    <a:pt x="177" y="691"/>
                  </a:lnTo>
                  <a:lnTo>
                    <a:pt x="177" y="121"/>
                  </a:lnTo>
                  <a:lnTo>
                    <a:pt x="37" y="121"/>
                  </a:lnTo>
                  <a:lnTo>
                    <a:pt x="37" y="57"/>
                  </a:lnTo>
                  <a:lnTo>
                    <a:pt x="37" y="57"/>
                  </a:lnTo>
                  <a:lnTo>
                    <a:pt x="62" y="52"/>
                  </a:lnTo>
                  <a:lnTo>
                    <a:pt x="86" y="46"/>
                  </a:lnTo>
                  <a:lnTo>
                    <a:pt x="108" y="40"/>
                  </a:lnTo>
                  <a:lnTo>
                    <a:pt x="129" y="33"/>
                  </a:lnTo>
                  <a:lnTo>
                    <a:pt x="149" y="26"/>
                  </a:lnTo>
                  <a:lnTo>
                    <a:pt x="167" y="18"/>
                  </a:lnTo>
                  <a:lnTo>
                    <a:pt x="184" y="9"/>
                  </a:lnTo>
                  <a:lnTo>
                    <a:pt x="200" y="0"/>
                  </a:lnTo>
                  <a:lnTo>
                    <a:pt x="277" y="0"/>
                  </a:lnTo>
                  <a:lnTo>
                    <a:pt x="277" y="691"/>
                  </a:lnTo>
                  <a:lnTo>
                    <a:pt x="437" y="691"/>
                  </a:lnTo>
                  <a:lnTo>
                    <a:pt x="437" y="774"/>
                  </a:lnTo>
                  <a:lnTo>
                    <a:pt x="0" y="774"/>
                  </a:lnTo>
                  <a:lnTo>
                    <a:pt x="0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5264" y="1797"/>
              <a:ext cx="496" cy="802"/>
            </a:xfrm>
            <a:custGeom>
              <a:avLst/>
              <a:gdLst>
                <a:gd name="T0" fmla="*/ 399 w 496"/>
                <a:gd name="T1" fmla="*/ 118 h 802"/>
                <a:gd name="T2" fmla="*/ 334 w 496"/>
                <a:gd name="T3" fmla="*/ 88 h 802"/>
                <a:gd name="T4" fmla="*/ 278 w 496"/>
                <a:gd name="T5" fmla="*/ 84 h 802"/>
                <a:gd name="T6" fmla="*/ 221 w 496"/>
                <a:gd name="T7" fmla="*/ 100 h 802"/>
                <a:gd name="T8" fmla="*/ 188 w 496"/>
                <a:gd name="T9" fmla="*/ 122 h 802"/>
                <a:gd name="T10" fmla="*/ 157 w 496"/>
                <a:gd name="T11" fmla="*/ 155 h 802"/>
                <a:gd name="T12" fmla="*/ 132 w 496"/>
                <a:gd name="T13" fmla="*/ 200 h 802"/>
                <a:gd name="T14" fmla="*/ 113 w 496"/>
                <a:gd name="T15" fmla="*/ 257 h 802"/>
                <a:gd name="T16" fmla="*/ 94 w 496"/>
                <a:gd name="T17" fmla="*/ 412 h 802"/>
                <a:gd name="T18" fmla="*/ 123 w 496"/>
                <a:gd name="T19" fmla="*/ 381 h 802"/>
                <a:gd name="T20" fmla="*/ 167 w 496"/>
                <a:gd name="T21" fmla="*/ 347 h 802"/>
                <a:gd name="T22" fmla="*/ 215 w 496"/>
                <a:gd name="T23" fmla="*/ 325 h 802"/>
                <a:gd name="T24" fmla="*/ 262 w 496"/>
                <a:gd name="T25" fmla="*/ 315 h 802"/>
                <a:gd name="T26" fmla="*/ 323 w 496"/>
                <a:gd name="T27" fmla="*/ 318 h 802"/>
                <a:gd name="T28" fmla="*/ 403 w 496"/>
                <a:gd name="T29" fmla="*/ 348 h 802"/>
                <a:gd name="T30" fmla="*/ 448 w 496"/>
                <a:gd name="T31" fmla="*/ 391 h 802"/>
                <a:gd name="T32" fmla="*/ 487 w 496"/>
                <a:gd name="T33" fmla="*/ 473 h 802"/>
                <a:gd name="T34" fmla="*/ 496 w 496"/>
                <a:gd name="T35" fmla="*/ 553 h 802"/>
                <a:gd name="T36" fmla="*/ 485 w 496"/>
                <a:gd name="T37" fmla="*/ 631 h 802"/>
                <a:gd name="T38" fmla="*/ 442 w 496"/>
                <a:gd name="T39" fmla="*/ 716 h 802"/>
                <a:gd name="T40" fmla="*/ 375 w 496"/>
                <a:gd name="T41" fmla="*/ 774 h 802"/>
                <a:gd name="T42" fmla="*/ 290 w 496"/>
                <a:gd name="T43" fmla="*/ 801 h 802"/>
                <a:gd name="T44" fmla="*/ 238 w 496"/>
                <a:gd name="T45" fmla="*/ 801 h 802"/>
                <a:gd name="T46" fmla="*/ 186 w 496"/>
                <a:gd name="T47" fmla="*/ 789 h 802"/>
                <a:gd name="T48" fmla="*/ 137 w 496"/>
                <a:gd name="T49" fmla="*/ 766 h 802"/>
                <a:gd name="T50" fmla="*/ 95 w 496"/>
                <a:gd name="T51" fmla="*/ 731 h 802"/>
                <a:gd name="T52" fmla="*/ 59 w 496"/>
                <a:gd name="T53" fmla="*/ 685 h 802"/>
                <a:gd name="T54" fmla="*/ 31 w 496"/>
                <a:gd name="T55" fmla="*/ 626 h 802"/>
                <a:gd name="T56" fmla="*/ 11 w 496"/>
                <a:gd name="T57" fmla="*/ 556 h 802"/>
                <a:gd name="T58" fmla="*/ 1 w 496"/>
                <a:gd name="T59" fmla="*/ 475 h 802"/>
                <a:gd name="T60" fmla="*/ 0 w 496"/>
                <a:gd name="T61" fmla="*/ 401 h 802"/>
                <a:gd name="T62" fmla="*/ 10 w 496"/>
                <a:gd name="T63" fmla="*/ 298 h 802"/>
                <a:gd name="T64" fmla="*/ 30 w 496"/>
                <a:gd name="T65" fmla="*/ 212 h 802"/>
                <a:gd name="T66" fmla="*/ 60 w 496"/>
                <a:gd name="T67" fmla="*/ 141 h 802"/>
                <a:gd name="T68" fmla="*/ 100 w 496"/>
                <a:gd name="T69" fmla="*/ 86 h 802"/>
                <a:gd name="T70" fmla="*/ 145 w 496"/>
                <a:gd name="T71" fmla="*/ 45 h 802"/>
                <a:gd name="T72" fmla="*/ 197 w 496"/>
                <a:gd name="T73" fmla="*/ 17 h 802"/>
                <a:gd name="T74" fmla="*/ 251 w 496"/>
                <a:gd name="T75" fmla="*/ 3 h 802"/>
                <a:gd name="T76" fmla="*/ 294 w 496"/>
                <a:gd name="T77" fmla="*/ 0 h 802"/>
                <a:gd name="T78" fmla="*/ 352 w 496"/>
                <a:gd name="T79" fmla="*/ 6 h 802"/>
                <a:gd name="T80" fmla="*/ 403 w 496"/>
                <a:gd name="T81" fmla="*/ 23 h 802"/>
                <a:gd name="T82" fmla="*/ 445 w 496"/>
                <a:gd name="T83" fmla="*/ 49 h 802"/>
                <a:gd name="T84" fmla="*/ 401 w 496"/>
                <a:gd name="T85" fmla="*/ 553 h 802"/>
                <a:gd name="T86" fmla="*/ 396 w 496"/>
                <a:gd name="T87" fmla="*/ 501 h 802"/>
                <a:gd name="T88" fmla="*/ 374 w 496"/>
                <a:gd name="T89" fmla="*/ 445 h 802"/>
                <a:gd name="T90" fmla="*/ 333 w 496"/>
                <a:gd name="T91" fmla="*/ 408 h 802"/>
                <a:gd name="T92" fmla="*/ 276 w 496"/>
                <a:gd name="T93" fmla="*/ 391 h 802"/>
                <a:gd name="T94" fmla="*/ 239 w 496"/>
                <a:gd name="T95" fmla="*/ 391 h 802"/>
                <a:gd name="T96" fmla="*/ 199 w 496"/>
                <a:gd name="T97" fmla="*/ 403 h 802"/>
                <a:gd name="T98" fmla="*/ 157 w 496"/>
                <a:gd name="T99" fmla="*/ 427 h 802"/>
                <a:gd name="T100" fmla="*/ 117 w 496"/>
                <a:gd name="T101" fmla="*/ 467 h 802"/>
                <a:gd name="T102" fmla="*/ 100 w 496"/>
                <a:gd name="T103" fmla="*/ 519 h 802"/>
                <a:gd name="T104" fmla="*/ 122 w 496"/>
                <a:gd name="T105" fmla="*/ 612 h 802"/>
                <a:gd name="T106" fmla="*/ 160 w 496"/>
                <a:gd name="T107" fmla="*/ 678 h 802"/>
                <a:gd name="T108" fmla="*/ 215 w 496"/>
                <a:gd name="T109" fmla="*/ 715 h 802"/>
                <a:gd name="T110" fmla="*/ 267 w 496"/>
                <a:gd name="T111" fmla="*/ 723 h 802"/>
                <a:gd name="T112" fmla="*/ 320 w 496"/>
                <a:gd name="T113" fmla="*/ 711 h 802"/>
                <a:gd name="T114" fmla="*/ 363 w 496"/>
                <a:gd name="T115" fmla="*/ 677 h 802"/>
                <a:gd name="T116" fmla="*/ 391 w 496"/>
                <a:gd name="T117" fmla="*/ 623 h 802"/>
                <a:gd name="T118" fmla="*/ 401 w 496"/>
                <a:gd name="T119" fmla="*/ 55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6" h="802">
                  <a:moveTo>
                    <a:pt x="425" y="143"/>
                  </a:moveTo>
                  <a:lnTo>
                    <a:pt x="425" y="143"/>
                  </a:lnTo>
                  <a:lnTo>
                    <a:pt x="413" y="130"/>
                  </a:lnTo>
                  <a:lnTo>
                    <a:pt x="399" y="118"/>
                  </a:lnTo>
                  <a:lnTo>
                    <a:pt x="384" y="108"/>
                  </a:lnTo>
                  <a:lnTo>
                    <a:pt x="368" y="99"/>
                  </a:lnTo>
                  <a:lnTo>
                    <a:pt x="351" y="93"/>
                  </a:lnTo>
                  <a:lnTo>
                    <a:pt x="334" y="88"/>
                  </a:lnTo>
                  <a:lnTo>
                    <a:pt x="316" y="84"/>
                  </a:lnTo>
                  <a:lnTo>
                    <a:pt x="298" y="83"/>
                  </a:lnTo>
                  <a:lnTo>
                    <a:pt x="298" y="83"/>
                  </a:lnTo>
                  <a:lnTo>
                    <a:pt x="278" y="84"/>
                  </a:lnTo>
                  <a:lnTo>
                    <a:pt x="258" y="87"/>
                  </a:lnTo>
                  <a:lnTo>
                    <a:pt x="239" y="93"/>
                  </a:lnTo>
                  <a:lnTo>
                    <a:pt x="230" y="96"/>
                  </a:lnTo>
                  <a:lnTo>
                    <a:pt x="221" y="100"/>
                  </a:lnTo>
                  <a:lnTo>
                    <a:pt x="212" y="105"/>
                  </a:lnTo>
                  <a:lnTo>
                    <a:pt x="204" y="110"/>
                  </a:lnTo>
                  <a:lnTo>
                    <a:pt x="196" y="116"/>
                  </a:lnTo>
                  <a:lnTo>
                    <a:pt x="188" y="122"/>
                  </a:lnTo>
                  <a:lnTo>
                    <a:pt x="180" y="130"/>
                  </a:lnTo>
                  <a:lnTo>
                    <a:pt x="172" y="137"/>
                  </a:lnTo>
                  <a:lnTo>
                    <a:pt x="164" y="146"/>
                  </a:lnTo>
                  <a:lnTo>
                    <a:pt x="157" y="155"/>
                  </a:lnTo>
                  <a:lnTo>
                    <a:pt x="150" y="165"/>
                  </a:lnTo>
                  <a:lnTo>
                    <a:pt x="144" y="177"/>
                  </a:lnTo>
                  <a:lnTo>
                    <a:pt x="138" y="188"/>
                  </a:lnTo>
                  <a:lnTo>
                    <a:pt x="132" y="200"/>
                  </a:lnTo>
                  <a:lnTo>
                    <a:pt x="127" y="213"/>
                  </a:lnTo>
                  <a:lnTo>
                    <a:pt x="122" y="227"/>
                  </a:lnTo>
                  <a:lnTo>
                    <a:pt x="117" y="241"/>
                  </a:lnTo>
                  <a:lnTo>
                    <a:pt x="113" y="257"/>
                  </a:lnTo>
                  <a:lnTo>
                    <a:pt x="106" y="291"/>
                  </a:lnTo>
                  <a:lnTo>
                    <a:pt x="100" y="327"/>
                  </a:lnTo>
                  <a:lnTo>
                    <a:pt x="96" y="368"/>
                  </a:lnTo>
                  <a:lnTo>
                    <a:pt x="94" y="412"/>
                  </a:lnTo>
                  <a:lnTo>
                    <a:pt x="94" y="412"/>
                  </a:lnTo>
                  <a:lnTo>
                    <a:pt x="104" y="401"/>
                  </a:lnTo>
                  <a:lnTo>
                    <a:pt x="113" y="391"/>
                  </a:lnTo>
                  <a:lnTo>
                    <a:pt x="123" y="381"/>
                  </a:lnTo>
                  <a:lnTo>
                    <a:pt x="134" y="372"/>
                  </a:lnTo>
                  <a:lnTo>
                    <a:pt x="145" y="362"/>
                  </a:lnTo>
                  <a:lnTo>
                    <a:pt x="156" y="354"/>
                  </a:lnTo>
                  <a:lnTo>
                    <a:pt x="167" y="347"/>
                  </a:lnTo>
                  <a:lnTo>
                    <a:pt x="179" y="341"/>
                  </a:lnTo>
                  <a:lnTo>
                    <a:pt x="191" y="335"/>
                  </a:lnTo>
                  <a:lnTo>
                    <a:pt x="203" y="330"/>
                  </a:lnTo>
                  <a:lnTo>
                    <a:pt x="215" y="325"/>
                  </a:lnTo>
                  <a:lnTo>
                    <a:pt x="227" y="321"/>
                  </a:lnTo>
                  <a:lnTo>
                    <a:pt x="239" y="318"/>
                  </a:lnTo>
                  <a:lnTo>
                    <a:pt x="251" y="316"/>
                  </a:lnTo>
                  <a:lnTo>
                    <a:pt x="262" y="315"/>
                  </a:lnTo>
                  <a:lnTo>
                    <a:pt x="275" y="315"/>
                  </a:lnTo>
                  <a:lnTo>
                    <a:pt x="275" y="315"/>
                  </a:lnTo>
                  <a:lnTo>
                    <a:pt x="299" y="316"/>
                  </a:lnTo>
                  <a:lnTo>
                    <a:pt x="323" y="318"/>
                  </a:lnTo>
                  <a:lnTo>
                    <a:pt x="344" y="323"/>
                  </a:lnTo>
                  <a:lnTo>
                    <a:pt x="366" y="329"/>
                  </a:lnTo>
                  <a:lnTo>
                    <a:pt x="385" y="338"/>
                  </a:lnTo>
                  <a:lnTo>
                    <a:pt x="403" y="348"/>
                  </a:lnTo>
                  <a:lnTo>
                    <a:pt x="420" y="360"/>
                  </a:lnTo>
                  <a:lnTo>
                    <a:pt x="435" y="375"/>
                  </a:lnTo>
                  <a:lnTo>
                    <a:pt x="442" y="383"/>
                  </a:lnTo>
                  <a:lnTo>
                    <a:pt x="448" y="391"/>
                  </a:lnTo>
                  <a:lnTo>
                    <a:pt x="461" y="408"/>
                  </a:lnTo>
                  <a:lnTo>
                    <a:pt x="472" y="428"/>
                  </a:lnTo>
                  <a:lnTo>
                    <a:pt x="480" y="449"/>
                  </a:lnTo>
                  <a:lnTo>
                    <a:pt x="487" y="473"/>
                  </a:lnTo>
                  <a:lnTo>
                    <a:pt x="492" y="498"/>
                  </a:lnTo>
                  <a:lnTo>
                    <a:pt x="495" y="524"/>
                  </a:lnTo>
                  <a:lnTo>
                    <a:pt x="496" y="553"/>
                  </a:lnTo>
                  <a:lnTo>
                    <a:pt x="496" y="553"/>
                  </a:lnTo>
                  <a:lnTo>
                    <a:pt x="495" y="568"/>
                  </a:lnTo>
                  <a:lnTo>
                    <a:pt x="494" y="581"/>
                  </a:lnTo>
                  <a:lnTo>
                    <a:pt x="491" y="607"/>
                  </a:lnTo>
                  <a:lnTo>
                    <a:pt x="485" y="631"/>
                  </a:lnTo>
                  <a:lnTo>
                    <a:pt x="478" y="654"/>
                  </a:lnTo>
                  <a:lnTo>
                    <a:pt x="468" y="677"/>
                  </a:lnTo>
                  <a:lnTo>
                    <a:pt x="456" y="697"/>
                  </a:lnTo>
                  <a:lnTo>
                    <a:pt x="442" y="716"/>
                  </a:lnTo>
                  <a:lnTo>
                    <a:pt x="428" y="733"/>
                  </a:lnTo>
                  <a:lnTo>
                    <a:pt x="411" y="748"/>
                  </a:lnTo>
                  <a:lnTo>
                    <a:pt x="394" y="763"/>
                  </a:lnTo>
                  <a:lnTo>
                    <a:pt x="375" y="774"/>
                  </a:lnTo>
                  <a:lnTo>
                    <a:pt x="354" y="784"/>
                  </a:lnTo>
                  <a:lnTo>
                    <a:pt x="334" y="792"/>
                  </a:lnTo>
                  <a:lnTo>
                    <a:pt x="312" y="797"/>
                  </a:lnTo>
                  <a:lnTo>
                    <a:pt x="290" y="801"/>
                  </a:lnTo>
                  <a:lnTo>
                    <a:pt x="267" y="802"/>
                  </a:lnTo>
                  <a:lnTo>
                    <a:pt x="267" y="802"/>
                  </a:lnTo>
                  <a:lnTo>
                    <a:pt x="252" y="802"/>
                  </a:lnTo>
                  <a:lnTo>
                    <a:pt x="238" y="801"/>
                  </a:lnTo>
                  <a:lnTo>
                    <a:pt x="225" y="799"/>
                  </a:lnTo>
                  <a:lnTo>
                    <a:pt x="211" y="796"/>
                  </a:lnTo>
                  <a:lnTo>
                    <a:pt x="198" y="793"/>
                  </a:lnTo>
                  <a:lnTo>
                    <a:pt x="186" y="789"/>
                  </a:lnTo>
                  <a:lnTo>
                    <a:pt x="173" y="784"/>
                  </a:lnTo>
                  <a:lnTo>
                    <a:pt x="160" y="779"/>
                  </a:lnTo>
                  <a:lnTo>
                    <a:pt x="149" y="773"/>
                  </a:lnTo>
                  <a:lnTo>
                    <a:pt x="137" y="766"/>
                  </a:lnTo>
                  <a:lnTo>
                    <a:pt x="126" y="759"/>
                  </a:lnTo>
                  <a:lnTo>
                    <a:pt x="115" y="749"/>
                  </a:lnTo>
                  <a:lnTo>
                    <a:pt x="105" y="740"/>
                  </a:lnTo>
                  <a:lnTo>
                    <a:pt x="95" y="731"/>
                  </a:lnTo>
                  <a:lnTo>
                    <a:pt x="86" y="720"/>
                  </a:lnTo>
                  <a:lnTo>
                    <a:pt x="76" y="709"/>
                  </a:lnTo>
                  <a:lnTo>
                    <a:pt x="67" y="697"/>
                  </a:lnTo>
                  <a:lnTo>
                    <a:pt x="59" y="685"/>
                  </a:lnTo>
                  <a:lnTo>
                    <a:pt x="51" y="671"/>
                  </a:lnTo>
                  <a:lnTo>
                    <a:pt x="44" y="657"/>
                  </a:lnTo>
                  <a:lnTo>
                    <a:pt x="37" y="642"/>
                  </a:lnTo>
                  <a:lnTo>
                    <a:pt x="31" y="626"/>
                  </a:lnTo>
                  <a:lnTo>
                    <a:pt x="25" y="610"/>
                  </a:lnTo>
                  <a:lnTo>
                    <a:pt x="20" y="593"/>
                  </a:lnTo>
                  <a:lnTo>
                    <a:pt x="15" y="575"/>
                  </a:lnTo>
                  <a:lnTo>
                    <a:pt x="11" y="556"/>
                  </a:lnTo>
                  <a:lnTo>
                    <a:pt x="8" y="537"/>
                  </a:lnTo>
                  <a:lnTo>
                    <a:pt x="5" y="517"/>
                  </a:lnTo>
                  <a:lnTo>
                    <a:pt x="3" y="497"/>
                  </a:lnTo>
                  <a:lnTo>
                    <a:pt x="1" y="475"/>
                  </a:lnTo>
                  <a:lnTo>
                    <a:pt x="0" y="452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1"/>
                  </a:lnTo>
                  <a:lnTo>
                    <a:pt x="1" y="374"/>
                  </a:lnTo>
                  <a:lnTo>
                    <a:pt x="3" y="347"/>
                  </a:lnTo>
                  <a:lnTo>
                    <a:pt x="6" y="322"/>
                  </a:lnTo>
                  <a:lnTo>
                    <a:pt x="10" y="298"/>
                  </a:lnTo>
                  <a:lnTo>
                    <a:pt x="14" y="275"/>
                  </a:lnTo>
                  <a:lnTo>
                    <a:pt x="19" y="252"/>
                  </a:lnTo>
                  <a:lnTo>
                    <a:pt x="24" y="231"/>
                  </a:lnTo>
                  <a:lnTo>
                    <a:pt x="30" y="212"/>
                  </a:lnTo>
                  <a:lnTo>
                    <a:pt x="37" y="193"/>
                  </a:lnTo>
                  <a:lnTo>
                    <a:pt x="44" y="175"/>
                  </a:lnTo>
                  <a:lnTo>
                    <a:pt x="52" y="157"/>
                  </a:lnTo>
                  <a:lnTo>
                    <a:pt x="60" y="141"/>
                  </a:lnTo>
                  <a:lnTo>
                    <a:pt x="69" y="126"/>
                  </a:lnTo>
                  <a:lnTo>
                    <a:pt x="80" y="112"/>
                  </a:lnTo>
                  <a:lnTo>
                    <a:pt x="89" y="98"/>
                  </a:lnTo>
                  <a:lnTo>
                    <a:pt x="100" y="86"/>
                  </a:lnTo>
                  <a:lnTo>
                    <a:pt x="111" y="75"/>
                  </a:lnTo>
                  <a:lnTo>
                    <a:pt x="122" y="63"/>
                  </a:lnTo>
                  <a:lnTo>
                    <a:pt x="133" y="53"/>
                  </a:lnTo>
                  <a:lnTo>
                    <a:pt x="145" y="45"/>
                  </a:lnTo>
                  <a:lnTo>
                    <a:pt x="157" y="37"/>
                  </a:lnTo>
                  <a:lnTo>
                    <a:pt x="170" y="29"/>
                  </a:lnTo>
                  <a:lnTo>
                    <a:pt x="184" y="23"/>
                  </a:lnTo>
                  <a:lnTo>
                    <a:pt x="197" y="17"/>
                  </a:lnTo>
                  <a:lnTo>
                    <a:pt x="210" y="13"/>
                  </a:lnTo>
                  <a:lnTo>
                    <a:pt x="223" y="9"/>
                  </a:lnTo>
                  <a:lnTo>
                    <a:pt x="237" y="5"/>
                  </a:lnTo>
                  <a:lnTo>
                    <a:pt x="251" y="3"/>
                  </a:lnTo>
                  <a:lnTo>
                    <a:pt x="266" y="1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10" y="0"/>
                  </a:lnTo>
                  <a:lnTo>
                    <a:pt x="324" y="1"/>
                  </a:lnTo>
                  <a:lnTo>
                    <a:pt x="339" y="3"/>
                  </a:lnTo>
                  <a:lnTo>
                    <a:pt x="352" y="6"/>
                  </a:lnTo>
                  <a:lnTo>
                    <a:pt x="366" y="9"/>
                  </a:lnTo>
                  <a:lnTo>
                    <a:pt x="379" y="13"/>
                  </a:lnTo>
                  <a:lnTo>
                    <a:pt x="391" y="18"/>
                  </a:lnTo>
                  <a:lnTo>
                    <a:pt x="403" y="23"/>
                  </a:lnTo>
                  <a:lnTo>
                    <a:pt x="414" y="29"/>
                  </a:lnTo>
                  <a:lnTo>
                    <a:pt x="425" y="35"/>
                  </a:lnTo>
                  <a:lnTo>
                    <a:pt x="435" y="42"/>
                  </a:lnTo>
                  <a:lnTo>
                    <a:pt x="445" y="49"/>
                  </a:lnTo>
                  <a:lnTo>
                    <a:pt x="464" y="64"/>
                  </a:lnTo>
                  <a:lnTo>
                    <a:pt x="481" y="82"/>
                  </a:lnTo>
                  <a:lnTo>
                    <a:pt x="425" y="143"/>
                  </a:lnTo>
                  <a:close/>
                  <a:moveTo>
                    <a:pt x="401" y="553"/>
                  </a:moveTo>
                  <a:lnTo>
                    <a:pt x="401" y="553"/>
                  </a:lnTo>
                  <a:lnTo>
                    <a:pt x="400" y="535"/>
                  </a:lnTo>
                  <a:lnTo>
                    <a:pt x="399" y="517"/>
                  </a:lnTo>
                  <a:lnTo>
                    <a:pt x="396" y="501"/>
                  </a:lnTo>
                  <a:lnTo>
                    <a:pt x="392" y="486"/>
                  </a:lnTo>
                  <a:lnTo>
                    <a:pt x="387" y="471"/>
                  </a:lnTo>
                  <a:lnTo>
                    <a:pt x="381" y="457"/>
                  </a:lnTo>
                  <a:lnTo>
                    <a:pt x="374" y="445"/>
                  </a:lnTo>
                  <a:lnTo>
                    <a:pt x="366" y="434"/>
                  </a:lnTo>
                  <a:lnTo>
                    <a:pt x="355" y="424"/>
                  </a:lnTo>
                  <a:lnTo>
                    <a:pt x="345" y="415"/>
                  </a:lnTo>
                  <a:lnTo>
                    <a:pt x="333" y="408"/>
                  </a:lnTo>
                  <a:lnTo>
                    <a:pt x="321" y="401"/>
                  </a:lnTo>
                  <a:lnTo>
                    <a:pt x="307" y="396"/>
                  </a:lnTo>
                  <a:lnTo>
                    <a:pt x="292" y="393"/>
                  </a:lnTo>
                  <a:lnTo>
                    <a:pt x="276" y="391"/>
                  </a:lnTo>
                  <a:lnTo>
                    <a:pt x="257" y="390"/>
                  </a:lnTo>
                  <a:lnTo>
                    <a:pt x="257" y="390"/>
                  </a:lnTo>
                  <a:lnTo>
                    <a:pt x="248" y="390"/>
                  </a:lnTo>
                  <a:lnTo>
                    <a:pt x="239" y="391"/>
                  </a:lnTo>
                  <a:lnTo>
                    <a:pt x="229" y="393"/>
                  </a:lnTo>
                  <a:lnTo>
                    <a:pt x="220" y="396"/>
                  </a:lnTo>
                  <a:lnTo>
                    <a:pt x="210" y="399"/>
                  </a:lnTo>
                  <a:lnTo>
                    <a:pt x="199" y="403"/>
                  </a:lnTo>
                  <a:lnTo>
                    <a:pt x="189" y="408"/>
                  </a:lnTo>
                  <a:lnTo>
                    <a:pt x="179" y="413"/>
                  </a:lnTo>
                  <a:lnTo>
                    <a:pt x="168" y="420"/>
                  </a:lnTo>
                  <a:lnTo>
                    <a:pt x="157" y="427"/>
                  </a:lnTo>
                  <a:lnTo>
                    <a:pt x="147" y="436"/>
                  </a:lnTo>
                  <a:lnTo>
                    <a:pt x="137" y="445"/>
                  </a:lnTo>
                  <a:lnTo>
                    <a:pt x="127" y="455"/>
                  </a:lnTo>
                  <a:lnTo>
                    <a:pt x="117" y="467"/>
                  </a:lnTo>
                  <a:lnTo>
                    <a:pt x="107" y="479"/>
                  </a:lnTo>
                  <a:lnTo>
                    <a:pt x="97" y="492"/>
                  </a:lnTo>
                  <a:lnTo>
                    <a:pt x="97" y="492"/>
                  </a:lnTo>
                  <a:lnTo>
                    <a:pt x="100" y="519"/>
                  </a:lnTo>
                  <a:lnTo>
                    <a:pt x="104" y="544"/>
                  </a:lnTo>
                  <a:lnTo>
                    <a:pt x="108" y="569"/>
                  </a:lnTo>
                  <a:lnTo>
                    <a:pt x="114" y="591"/>
                  </a:lnTo>
                  <a:lnTo>
                    <a:pt x="122" y="612"/>
                  </a:lnTo>
                  <a:lnTo>
                    <a:pt x="130" y="631"/>
                  </a:lnTo>
                  <a:lnTo>
                    <a:pt x="139" y="648"/>
                  </a:lnTo>
                  <a:lnTo>
                    <a:pt x="149" y="664"/>
                  </a:lnTo>
                  <a:lnTo>
                    <a:pt x="160" y="678"/>
                  </a:lnTo>
                  <a:lnTo>
                    <a:pt x="173" y="690"/>
                  </a:lnTo>
                  <a:lnTo>
                    <a:pt x="186" y="700"/>
                  </a:lnTo>
                  <a:lnTo>
                    <a:pt x="200" y="708"/>
                  </a:lnTo>
                  <a:lnTo>
                    <a:pt x="215" y="715"/>
                  </a:lnTo>
                  <a:lnTo>
                    <a:pt x="231" y="719"/>
                  </a:lnTo>
                  <a:lnTo>
                    <a:pt x="248" y="722"/>
                  </a:lnTo>
                  <a:lnTo>
                    <a:pt x="267" y="723"/>
                  </a:lnTo>
                  <a:lnTo>
                    <a:pt x="267" y="723"/>
                  </a:lnTo>
                  <a:lnTo>
                    <a:pt x="281" y="722"/>
                  </a:lnTo>
                  <a:lnTo>
                    <a:pt x="294" y="720"/>
                  </a:lnTo>
                  <a:lnTo>
                    <a:pt x="307" y="716"/>
                  </a:lnTo>
                  <a:lnTo>
                    <a:pt x="320" y="711"/>
                  </a:lnTo>
                  <a:lnTo>
                    <a:pt x="331" y="704"/>
                  </a:lnTo>
                  <a:lnTo>
                    <a:pt x="342" y="696"/>
                  </a:lnTo>
                  <a:lnTo>
                    <a:pt x="352" y="687"/>
                  </a:lnTo>
                  <a:lnTo>
                    <a:pt x="363" y="677"/>
                  </a:lnTo>
                  <a:lnTo>
                    <a:pt x="371" y="665"/>
                  </a:lnTo>
                  <a:lnTo>
                    <a:pt x="379" y="651"/>
                  </a:lnTo>
                  <a:lnTo>
                    <a:pt x="385" y="638"/>
                  </a:lnTo>
                  <a:lnTo>
                    <a:pt x="391" y="623"/>
                  </a:lnTo>
                  <a:lnTo>
                    <a:pt x="395" y="607"/>
                  </a:lnTo>
                  <a:lnTo>
                    <a:pt x="398" y="590"/>
                  </a:lnTo>
                  <a:lnTo>
                    <a:pt x="400" y="573"/>
                  </a:lnTo>
                  <a:lnTo>
                    <a:pt x="401" y="553"/>
                  </a:lnTo>
                  <a:lnTo>
                    <a:pt x="401" y="5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/>
          <p:cNvGrpSpPr>
            <a:grpSpLocks noChangeAspect="1"/>
          </p:cNvGrpSpPr>
          <p:nvPr userDrawn="1"/>
        </p:nvGrpSpPr>
        <p:grpSpPr>
          <a:xfrm>
            <a:off x="311150" y="6468455"/>
            <a:ext cx="1027178" cy="144090"/>
            <a:chOff x="0" y="2787650"/>
            <a:chExt cx="9144001" cy="1282700"/>
          </a:xfrm>
          <a:solidFill>
            <a:schemeClr val="bg2">
              <a:lumMod val="50000"/>
            </a:schemeClr>
          </a:solidFill>
        </p:grpSpPr>
        <p:sp>
          <p:nvSpPr>
            <p:cNvPr id="43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>
            <a:grpSpLocks noChangeAspect="1"/>
          </p:cNvGrpSpPr>
          <p:nvPr userDrawn="1"/>
        </p:nvGrpSpPr>
        <p:grpSpPr>
          <a:xfrm>
            <a:off x="4002817" y="6389624"/>
            <a:ext cx="1138367" cy="301752"/>
            <a:chOff x="11113" y="3656013"/>
            <a:chExt cx="9109075" cy="2414588"/>
          </a:xfrm>
          <a:solidFill>
            <a:schemeClr val="bg2">
              <a:lumMod val="50000"/>
            </a:schemeClr>
          </a:solidFill>
        </p:grpSpPr>
        <p:sp>
          <p:nvSpPr>
            <p:cNvPr id="40" name="Freeform 39"/>
            <p:cNvSpPr>
              <a:spLocks noEditPoints="1"/>
            </p:cNvSpPr>
            <p:nvPr userDrawn="1"/>
          </p:nvSpPr>
          <p:spPr bwMode="auto">
            <a:xfrm>
              <a:off x="6704013" y="3656013"/>
              <a:ext cx="2416175" cy="2414588"/>
            </a:xfrm>
            <a:custGeom>
              <a:avLst/>
              <a:gdLst>
                <a:gd name="T0" fmla="*/ 653 w 1522"/>
                <a:gd name="T1" fmla="*/ 58 h 1521"/>
                <a:gd name="T2" fmla="*/ 485 w 1522"/>
                <a:gd name="T3" fmla="*/ 105 h 1521"/>
                <a:gd name="T4" fmla="*/ 336 w 1522"/>
                <a:gd name="T5" fmla="*/ 190 h 1521"/>
                <a:gd name="T6" fmla="*/ 213 w 1522"/>
                <a:gd name="T7" fmla="*/ 309 h 1521"/>
                <a:gd name="T8" fmla="*/ 121 w 1522"/>
                <a:gd name="T9" fmla="*/ 453 h 1521"/>
                <a:gd name="T10" fmla="*/ 65 w 1522"/>
                <a:gd name="T11" fmla="*/ 618 h 1521"/>
                <a:gd name="T12" fmla="*/ 50 w 1522"/>
                <a:gd name="T13" fmla="*/ 760 h 1521"/>
                <a:gd name="T14" fmla="*/ 72 w 1522"/>
                <a:gd name="T15" fmla="*/ 938 h 1521"/>
                <a:gd name="T16" fmla="*/ 136 w 1522"/>
                <a:gd name="T17" fmla="*/ 1099 h 1521"/>
                <a:gd name="T18" fmla="*/ 235 w 1522"/>
                <a:gd name="T19" fmla="*/ 1239 h 1521"/>
                <a:gd name="T20" fmla="*/ 364 w 1522"/>
                <a:gd name="T21" fmla="*/ 1350 h 1521"/>
                <a:gd name="T22" fmla="*/ 517 w 1522"/>
                <a:gd name="T23" fmla="*/ 1428 h 1521"/>
                <a:gd name="T24" fmla="*/ 689 w 1522"/>
                <a:gd name="T25" fmla="*/ 1468 h 1521"/>
                <a:gd name="T26" fmla="*/ 834 w 1522"/>
                <a:gd name="T27" fmla="*/ 1468 h 1521"/>
                <a:gd name="T28" fmla="*/ 1006 w 1522"/>
                <a:gd name="T29" fmla="*/ 1428 h 1521"/>
                <a:gd name="T30" fmla="*/ 1160 w 1522"/>
                <a:gd name="T31" fmla="*/ 1350 h 1521"/>
                <a:gd name="T32" fmla="*/ 1288 w 1522"/>
                <a:gd name="T33" fmla="*/ 1239 h 1521"/>
                <a:gd name="T34" fmla="*/ 1387 w 1522"/>
                <a:gd name="T35" fmla="*/ 1099 h 1521"/>
                <a:gd name="T36" fmla="*/ 1450 w 1522"/>
                <a:gd name="T37" fmla="*/ 938 h 1521"/>
                <a:gd name="T38" fmla="*/ 1473 w 1522"/>
                <a:gd name="T39" fmla="*/ 760 h 1521"/>
                <a:gd name="T40" fmla="*/ 1458 w 1522"/>
                <a:gd name="T41" fmla="*/ 618 h 1521"/>
                <a:gd name="T42" fmla="*/ 1402 w 1522"/>
                <a:gd name="T43" fmla="*/ 453 h 1521"/>
                <a:gd name="T44" fmla="*/ 1311 w 1522"/>
                <a:gd name="T45" fmla="*/ 309 h 1521"/>
                <a:gd name="T46" fmla="*/ 1187 w 1522"/>
                <a:gd name="T47" fmla="*/ 190 h 1521"/>
                <a:gd name="T48" fmla="*/ 1039 w 1522"/>
                <a:gd name="T49" fmla="*/ 105 h 1521"/>
                <a:gd name="T50" fmla="*/ 870 w 1522"/>
                <a:gd name="T51" fmla="*/ 58 h 1521"/>
                <a:gd name="T52" fmla="*/ 761 w 1522"/>
                <a:gd name="T53" fmla="*/ 1521 h 1521"/>
                <a:gd name="T54" fmla="*/ 572 w 1522"/>
                <a:gd name="T55" fmla="*/ 1497 h 1521"/>
                <a:gd name="T56" fmla="*/ 399 w 1522"/>
                <a:gd name="T57" fmla="*/ 1429 h 1521"/>
                <a:gd name="T58" fmla="*/ 250 w 1522"/>
                <a:gd name="T59" fmla="*/ 1324 h 1521"/>
                <a:gd name="T60" fmla="*/ 130 w 1522"/>
                <a:gd name="T61" fmla="*/ 1185 h 1521"/>
                <a:gd name="T62" fmla="*/ 47 w 1522"/>
                <a:gd name="T63" fmla="*/ 1022 h 1521"/>
                <a:gd name="T64" fmla="*/ 5 w 1522"/>
                <a:gd name="T65" fmla="*/ 838 h 1521"/>
                <a:gd name="T66" fmla="*/ 5 w 1522"/>
                <a:gd name="T67" fmla="*/ 683 h 1521"/>
                <a:gd name="T68" fmla="*/ 47 w 1522"/>
                <a:gd name="T69" fmla="*/ 499 h 1521"/>
                <a:gd name="T70" fmla="*/ 130 w 1522"/>
                <a:gd name="T71" fmla="*/ 335 h 1521"/>
                <a:gd name="T72" fmla="*/ 250 w 1522"/>
                <a:gd name="T73" fmla="*/ 197 h 1521"/>
                <a:gd name="T74" fmla="*/ 399 w 1522"/>
                <a:gd name="T75" fmla="*/ 92 h 1521"/>
                <a:gd name="T76" fmla="*/ 572 w 1522"/>
                <a:gd name="T77" fmla="*/ 24 h 1521"/>
                <a:gd name="T78" fmla="*/ 761 w 1522"/>
                <a:gd name="T79" fmla="*/ 0 h 1521"/>
                <a:gd name="T80" fmla="*/ 914 w 1522"/>
                <a:gd name="T81" fmla="*/ 15 h 1521"/>
                <a:gd name="T82" fmla="*/ 1091 w 1522"/>
                <a:gd name="T83" fmla="*/ 75 h 1521"/>
                <a:gd name="T84" fmla="*/ 1245 w 1522"/>
                <a:gd name="T85" fmla="*/ 174 h 1521"/>
                <a:gd name="T86" fmla="*/ 1371 w 1522"/>
                <a:gd name="T87" fmla="*/ 305 h 1521"/>
                <a:gd name="T88" fmla="*/ 1463 w 1522"/>
                <a:gd name="T89" fmla="*/ 464 h 1521"/>
                <a:gd name="T90" fmla="*/ 1514 w 1522"/>
                <a:gd name="T91" fmla="*/ 644 h 1521"/>
                <a:gd name="T92" fmla="*/ 1522 w 1522"/>
                <a:gd name="T93" fmla="*/ 800 h 1521"/>
                <a:gd name="T94" fmla="*/ 1488 w 1522"/>
                <a:gd name="T95" fmla="*/ 987 h 1521"/>
                <a:gd name="T96" fmla="*/ 1412 w 1522"/>
                <a:gd name="T97" fmla="*/ 1154 h 1521"/>
                <a:gd name="T98" fmla="*/ 1299 w 1522"/>
                <a:gd name="T99" fmla="*/ 1298 h 1521"/>
                <a:gd name="T100" fmla="*/ 1156 w 1522"/>
                <a:gd name="T101" fmla="*/ 1411 h 1521"/>
                <a:gd name="T102" fmla="*/ 988 w 1522"/>
                <a:gd name="T103" fmla="*/ 1486 h 1521"/>
                <a:gd name="T104" fmla="*/ 801 w 1522"/>
                <a:gd name="T105" fmla="*/ 152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2" h="1521">
                  <a:moveTo>
                    <a:pt x="761" y="50"/>
                  </a:moveTo>
                  <a:lnTo>
                    <a:pt x="761" y="50"/>
                  </a:lnTo>
                  <a:lnTo>
                    <a:pt x="725" y="50"/>
                  </a:lnTo>
                  <a:lnTo>
                    <a:pt x="689" y="53"/>
                  </a:lnTo>
                  <a:lnTo>
                    <a:pt x="653" y="58"/>
                  </a:lnTo>
                  <a:lnTo>
                    <a:pt x="618" y="64"/>
                  </a:lnTo>
                  <a:lnTo>
                    <a:pt x="585" y="72"/>
                  </a:lnTo>
                  <a:lnTo>
                    <a:pt x="551" y="81"/>
                  </a:lnTo>
                  <a:lnTo>
                    <a:pt x="517" y="93"/>
                  </a:lnTo>
                  <a:lnTo>
                    <a:pt x="485" y="105"/>
                  </a:lnTo>
                  <a:lnTo>
                    <a:pt x="453" y="119"/>
                  </a:lnTo>
                  <a:lnTo>
                    <a:pt x="423" y="136"/>
                  </a:lnTo>
                  <a:lnTo>
                    <a:pt x="393" y="152"/>
                  </a:lnTo>
                  <a:lnTo>
                    <a:pt x="364" y="171"/>
                  </a:lnTo>
                  <a:lnTo>
                    <a:pt x="336" y="190"/>
                  </a:lnTo>
                  <a:lnTo>
                    <a:pt x="309" y="212"/>
                  </a:lnTo>
                  <a:lnTo>
                    <a:pt x="284" y="234"/>
                  </a:lnTo>
                  <a:lnTo>
                    <a:pt x="259" y="258"/>
                  </a:lnTo>
                  <a:lnTo>
                    <a:pt x="235" y="283"/>
                  </a:lnTo>
                  <a:lnTo>
                    <a:pt x="213" y="309"/>
                  </a:lnTo>
                  <a:lnTo>
                    <a:pt x="192" y="335"/>
                  </a:lnTo>
                  <a:lnTo>
                    <a:pt x="172" y="363"/>
                  </a:lnTo>
                  <a:lnTo>
                    <a:pt x="154" y="392"/>
                  </a:lnTo>
                  <a:lnTo>
                    <a:pt x="136" y="421"/>
                  </a:lnTo>
                  <a:lnTo>
                    <a:pt x="121" y="453"/>
                  </a:lnTo>
                  <a:lnTo>
                    <a:pt x="106" y="484"/>
                  </a:lnTo>
                  <a:lnTo>
                    <a:pt x="93" y="517"/>
                  </a:lnTo>
                  <a:lnTo>
                    <a:pt x="83" y="549"/>
                  </a:lnTo>
                  <a:lnTo>
                    <a:pt x="72" y="583"/>
                  </a:lnTo>
                  <a:lnTo>
                    <a:pt x="65" y="618"/>
                  </a:lnTo>
                  <a:lnTo>
                    <a:pt x="58" y="652"/>
                  </a:lnTo>
                  <a:lnTo>
                    <a:pt x="54" y="687"/>
                  </a:lnTo>
                  <a:lnTo>
                    <a:pt x="51" y="724"/>
                  </a:lnTo>
                  <a:lnTo>
                    <a:pt x="50" y="760"/>
                  </a:lnTo>
                  <a:lnTo>
                    <a:pt x="50" y="760"/>
                  </a:lnTo>
                  <a:lnTo>
                    <a:pt x="51" y="796"/>
                  </a:lnTo>
                  <a:lnTo>
                    <a:pt x="54" y="834"/>
                  </a:lnTo>
                  <a:lnTo>
                    <a:pt x="58" y="868"/>
                  </a:lnTo>
                  <a:lnTo>
                    <a:pt x="65" y="903"/>
                  </a:lnTo>
                  <a:lnTo>
                    <a:pt x="72" y="938"/>
                  </a:lnTo>
                  <a:lnTo>
                    <a:pt x="83" y="972"/>
                  </a:lnTo>
                  <a:lnTo>
                    <a:pt x="93" y="1004"/>
                  </a:lnTo>
                  <a:lnTo>
                    <a:pt x="106" y="1037"/>
                  </a:lnTo>
                  <a:lnTo>
                    <a:pt x="121" y="1068"/>
                  </a:lnTo>
                  <a:lnTo>
                    <a:pt x="136" y="1099"/>
                  </a:lnTo>
                  <a:lnTo>
                    <a:pt x="154" y="1129"/>
                  </a:lnTo>
                  <a:lnTo>
                    <a:pt x="172" y="1158"/>
                  </a:lnTo>
                  <a:lnTo>
                    <a:pt x="192" y="1185"/>
                  </a:lnTo>
                  <a:lnTo>
                    <a:pt x="213" y="1212"/>
                  </a:lnTo>
                  <a:lnTo>
                    <a:pt x="235" y="1239"/>
                  </a:lnTo>
                  <a:lnTo>
                    <a:pt x="259" y="1263"/>
                  </a:lnTo>
                  <a:lnTo>
                    <a:pt x="284" y="1286"/>
                  </a:lnTo>
                  <a:lnTo>
                    <a:pt x="309" y="1309"/>
                  </a:lnTo>
                  <a:lnTo>
                    <a:pt x="336" y="1331"/>
                  </a:lnTo>
                  <a:lnTo>
                    <a:pt x="364" y="1350"/>
                  </a:lnTo>
                  <a:lnTo>
                    <a:pt x="393" y="1369"/>
                  </a:lnTo>
                  <a:lnTo>
                    <a:pt x="423" y="1385"/>
                  </a:lnTo>
                  <a:lnTo>
                    <a:pt x="453" y="1401"/>
                  </a:lnTo>
                  <a:lnTo>
                    <a:pt x="485" y="1415"/>
                  </a:lnTo>
                  <a:lnTo>
                    <a:pt x="517" y="1428"/>
                  </a:lnTo>
                  <a:lnTo>
                    <a:pt x="551" y="1440"/>
                  </a:lnTo>
                  <a:lnTo>
                    <a:pt x="585" y="1449"/>
                  </a:lnTo>
                  <a:lnTo>
                    <a:pt x="618" y="1457"/>
                  </a:lnTo>
                  <a:lnTo>
                    <a:pt x="653" y="1463"/>
                  </a:lnTo>
                  <a:lnTo>
                    <a:pt x="689" y="1468"/>
                  </a:lnTo>
                  <a:lnTo>
                    <a:pt x="725" y="1471"/>
                  </a:lnTo>
                  <a:lnTo>
                    <a:pt x="761" y="1471"/>
                  </a:lnTo>
                  <a:lnTo>
                    <a:pt x="761" y="1471"/>
                  </a:lnTo>
                  <a:lnTo>
                    <a:pt x="798" y="1471"/>
                  </a:lnTo>
                  <a:lnTo>
                    <a:pt x="834" y="1468"/>
                  </a:lnTo>
                  <a:lnTo>
                    <a:pt x="870" y="1463"/>
                  </a:lnTo>
                  <a:lnTo>
                    <a:pt x="905" y="1457"/>
                  </a:lnTo>
                  <a:lnTo>
                    <a:pt x="939" y="1449"/>
                  </a:lnTo>
                  <a:lnTo>
                    <a:pt x="972" y="1440"/>
                  </a:lnTo>
                  <a:lnTo>
                    <a:pt x="1006" y="1428"/>
                  </a:lnTo>
                  <a:lnTo>
                    <a:pt x="1039" y="1415"/>
                  </a:lnTo>
                  <a:lnTo>
                    <a:pt x="1070" y="1401"/>
                  </a:lnTo>
                  <a:lnTo>
                    <a:pt x="1100" y="1385"/>
                  </a:lnTo>
                  <a:lnTo>
                    <a:pt x="1130" y="1369"/>
                  </a:lnTo>
                  <a:lnTo>
                    <a:pt x="1160" y="1350"/>
                  </a:lnTo>
                  <a:lnTo>
                    <a:pt x="1187" y="1331"/>
                  </a:lnTo>
                  <a:lnTo>
                    <a:pt x="1214" y="1309"/>
                  </a:lnTo>
                  <a:lnTo>
                    <a:pt x="1240" y="1286"/>
                  </a:lnTo>
                  <a:lnTo>
                    <a:pt x="1264" y="1263"/>
                  </a:lnTo>
                  <a:lnTo>
                    <a:pt x="1288" y="1239"/>
                  </a:lnTo>
                  <a:lnTo>
                    <a:pt x="1311" y="1212"/>
                  </a:lnTo>
                  <a:lnTo>
                    <a:pt x="1331" y="1185"/>
                  </a:lnTo>
                  <a:lnTo>
                    <a:pt x="1351" y="1158"/>
                  </a:lnTo>
                  <a:lnTo>
                    <a:pt x="1370" y="1129"/>
                  </a:lnTo>
                  <a:lnTo>
                    <a:pt x="1387" y="1099"/>
                  </a:lnTo>
                  <a:lnTo>
                    <a:pt x="1402" y="1068"/>
                  </a:lnTo>
                  <a:lnTo>
                    <a:pt x="1417" y="1037"/>
                  </a:lnTo>
                  <a:lnTo>
                    <a:pt x="1430" y="1004"/>
                  </a:lnTo>
                  <a:lnTo>
                    <a:pt x="1441" y="972"/>
                  </a:lnTo>
                  <a:lnTo>
                    <a:pt x="1450" y="938"/>
                  </a:lnTo>
                  <a:lnTo>
                    <a:pt x="1458" y="903"/>
                  </a:lnTo>
                  <a:lnTo>
                    <a:pt x="1465" y="868"/>
                  </a:lnTo>
                  <a:lnTo>
                    <a:pt x="1470" y="834"/>
                  </a:lnTo>
                  <a:lnTo>
                    <a:pt x="1472" y="796"/>
                  </a:lnTo>
                  <a:lnTo>
                    <a:pt x="1473" y="760"/>
                  </a:lnTo>
                  <a:lnTo>
                    <a:pt x="1473" y="760"/>
                  </a:lnTo>
                  <a:lnTo>
                    <a:pt x="1472" y="724"/>
                  </a:lnTo>
                  <a:lnTo>
                    <a:pt x="1470" y="687"/>
                  </a:lnTo>
                  <a:lnTo>
                    <a:pt x="1465" y="652"/>
                  </a:lnTo>
                  <a:lnTo>
                    <a:pt x="1458" y="618"/>
                  </a:lnTo>
                  <a:lnTo>
                    <a:pt x="1450" y="583"/>
                  </a:lnTo>
                  <a:lnTo>
                    <a:pt x="1441" y="549"/>
                  </a:lnTo>
                  <a:lnTo>
                    <a:pt x="1430" y="517"/>
                  </a:lnTo>
                  <a:lnTo>
                    <a:pt x="1417" y="484"/>
                  </a:lnTo>
                  <a:lnTo>
                    <a:pt x="1402" y="453"/>
                  </a:lnTo>
                  <a:lnTo>
                    <a:pt x="1387" y="421"/>
                  </a:lnTo>
                  <a:lnTo>
                    <a:pt x="1370" y="392"/>
                  </a:lnTo>
                  <a:lnTo>
                    <a:pt x="1351" y="363"/>
                  </a:lnTo>
                  <a:lnTo>
                    <a:pt x="1331" y="335"/>
                  </a:lnTo>
                  <a:lnTo>
                    <a:pt x="1311" y="309"/>
                  </a:lnTo>
                  <a:lnTo>
                    <a:pt x="1288" y="283"/>
                  </a:lnTo>
                  <a:lnTo>
                    <a:pt x="1264" y="258"/>
                  </a:lnTo>
                  <a:lnTo>
                    <a:pt x="1240" y="234"/>
                  </a:lnTo>
                  <a:lnTo>
                    <a:pt x="1214" y="212"/>
                  </a:lnTo>
                  <a:lnTo>
                    <a:pt x="1187" y="190"/>
                  </a:lnTo>
                  <a:lnTo>
                    <a:pt x="1160" y="171"/>
                  </a:lnTo>
                  <a:lnTo>
                    <a:pt x="1130" y="152"/>
                  </a:lnTo>
                  <a:lnTo>
                    <a:pt x="1100" y="136"/>
                  </a:lnTo>
                  <a:lnTo>
                    <a:pt x="1070" y="119"/>
                  </a:lnTo>
                  <a:lnTo>
                    <a:pt x="1039" y="105"/>
                  </a:lnTo>
                  <a:lnTo>
                    <a:pt x="1006" y="93"/>
                  </a:lnTo>
                  <a:lnTo>
                    <a:pt x="972" y="81"/>
                  </a:lnTo>
                  <a:lnTo>
                    <a:pt x="939" y="72"/>
                  </a:lnTo>
                  <a:lnTo>
                    <a:pt x="905" y="64"/>
                  </a:lnTo>
                  <a:lnTo>
                    <a:pt x="870" y="58"/>
                  </a:lnTo>
                  <a:lnTo>
                    <a:pt x="834" y="53"/>
                  </a:lnTo>
                  <a:lnTo>
                    <a:pt x="798" y="50"/>
                  </a:lnTo>
                  <a:lnTo>
                    <a:pt x="761" y="50"/>
                  </a:lnTo>
                  <a:close/>
                  <a:moveTo>
                    <a:pt x="761" y="1521"/>
                  </a:moveTo>
                  <a:lnTo>
                    <a:pt x="761" y="1521"/>
                  </a:lnTo>
                  <a:lnTo>
                    <a:pt x="723" y="1520"/>
                  </a:lnTo>
                  <a:lnTo>
                    <a:pt x="684" y="1518"/>
                  </a:lnTo>
                  <a:lnTo>
                    <a:pt x="646" y="1512"/>
                  </a:lnTo>
                  <a:lnTo>
                    <a:pt x="609" y="1506"/>
                  </a:lnTo>
                  <a:lnTo>
                    <a:pt x="572" y="1497"/>
                  </a:lnTo>
                  <a:lnTo>
                    <a:pt x="536" y="1486"/>
                  </a:lnTo>
                  <a:lnTo>
                    <a:pt x="500" y="1475"/>
                  </a:lnTo>
                  <a:lnTo>
                    <a:pt x="466" y="1461"/>
                  </a:lnTo>
                  <a:lnTo>
                    <a:pt x="432" y="1446"/>
                  </a:lnTo>
                  <a:lnTo>
                    <a:pt x="399" y="1429"/>
                  </a:lnTo>
                  <a:lnTo>
                    <a:pt x="367" y="1411"/>
                  </a:lnTo>
                  <a:lnTo>
                    <a:pt x="336" y="1391"/>
                  </a:lnTo>
                  <a:lnTo>
                    <a:pt x="307" y="1370"/>
                  </a:lnTo>
                  <a:lnTo>
                    <a:pt x="278" y="1347"/>
                  </a:lnTo>
                  <a:lnTo>
                    <a:pt x="250" y="1324"/>
                  </a:lnTo>
                  <a:lnTo>
                    <a:pt x="224" y="1298"/>
                  </a:lnTo>
                  <a:lnTo>
                    <a:pt x="199" y="1271"/>
                  </a:lnTo>
                  <a:lnTo>
                    <a:pt x="175" y="1243"/>
                  </a:lnTo>
                  <a:lnTo>
                    <a:pt x="152" y="1216"/>
                  </a:lnTo>
                  <a:lnTo>
                    <a:pt x="130" y="1185"/>
                  </a:lnTo>
                  <a:lnTo>
                    <a:pt x="111" y="1154"/>
                  </a:lnTo>
                  <a:lnTo>
                    <a:pt x="93" y="1123"/>
                  </a:lnTo>
                  <a:lnTo>
                    <a:pt x="76" y="1090"/>
                  </a:lnTo>
                  <a:lnTo>
                    <a:pt x="61" y="1057"/>
                  </a:lnTo>
                  <a:lnTo>
                    <a:pt x="47" y="1022"/>
                  </a:lnTo>
                  <a:lnTo>
                    <a:pt x="35" y="987"/>
                  </a:lnTo>
                  <a:lnTo>
                    <a:pt x="25" y="951"/>
                  </a:lnTo>
                  <a:lnTo>
                    <a:pt x="17" y="914"/>
                  </a:lnTo>
                  <a:lnTo>
                    <a:pt x="10" y="877"/>
                  </a:lnTo>
                  <a:lnTo>
                    <a:pt x="5" y="838"/>
                  </a:lnTo>
                  <a:lnTo>
                    <a:pt x="1" y="800"/>
                  </a:lnTo>
                  <a:lnTo>
                    <a:pt x="0" y="760"/>
                  </a:lnTo>
                  <a:lnTo>
                    <a:pt x="0" y="760"/>
                  </a:lnTo>
                  <a:lnTo>
                    <a:pt x="1" y="721"/>
                  </a:lnTo>
                  <a:lnTo>
                    <a:pt x="5" y="683"/>
                  </a:lnTo>
                  <a:lnTo>
                    <a:pt x="10" y="644"/>
                  </a:lnTo>
                  <a:lnTo>
                    <a:pt x="17" y="607"/>
                  </a:lnTo>
                  <a:lnTo>
                    <a:pt x="25" y="571"/>
                  </a:lnTo>
                  <a:lnTo>
                    <a:pt x="35" y="534"/>
                  </a:lnTo>
                  <a:lnTo>
                    <a:pt x="47" y="499"/>
                  </a:lnTo>
                  <a:lnTo>
                    <a:pt x="61" y="464"/>
                  </a:lnTo>
                  <a:lnTo>
                    <a:pt x="76" y="431"/>
                  </a:lnTo>
                  <a:lnTo>
                    <a:pt x="93" y="398"/>
                  </a:lnTo>
                  <a:lnTo>
                    <a:pt x="111" y="367"/>
                  </a:lnTo>
                  <a:lnTo>
                    <a:pt x="130" y="335"/>
                  </a:lnTo>
                  <a:lnTo>
                    <a:pt x="152" y="305"/>
                  </a:lnTo>
                  <a:lnTo>
                    <a:pt x="175" y="277"/>
                  </a:lnTo>
                  <a:lnTo>
                    <a:pt x="199" y="249"/>
                  </a:lnTo>
                  <a:lnTo>
                    <a:pt x="224" y="223"/>
                  </a:lnTo>
                  <a:lnTo>
                    <a:pt x="250" y="197"/>
                  </a:lnTo>
                  <a:lnTo>
                    <a:pt x="278" y="174"/>
                  </a:lnTo>
                  <a:lnTo>
                    <a:pt x="307" y="151"/>
                  </a:lnTo>
                  <a:lnTo>
                    <a:pt x="336" y="130"/>
                  </a:lnTo>
                  <a:lnTo>
                    <a:pt x="367" y="110"/>
                  </a:lnTo>
                  <a:lnTo>
                    <a:pt x="399" y="92"/>
                  </a:lnTo>
                  <a:lnTo>
                    <a:pt x="432" y="75"/>
                  </a:lnTo>
                  <a:lnTo>
                    <a:pt x="466" y="60"/>
                  </a:lnTo>
                  <a:lnTo>
                    <a:pt x="500" y="46"/>
                  </a:lnTo>
                  <a:lnTo>
                    <a:pt x="536" y="35"/>
                  </a:lnTo>
                  <a:lnTo>
                    <a:pt x="572" y="24"/>
                  </a:lnTo>
                  <a:lnTo>
                    <a:pt x="609" y="15"/>
                  </a:lnTo>
                  <a:lnTo>
                    <a:pt x="646" y="9"/>
                  </a:lnTo>
                  <a:lnTo>
                    <a:pt x="684" y="3"/>
                  </a:lnTo>
                  <a:lnTo>
                    <a:pt x="723" y="1"/>
                  </a:lnTo>
                  <a:lnTo>
                    <a:pt x="761" y="0"/>
                  </a:lnTo>
                  <a:lnTo>
                    <a:pt x="761" y="0"/>
                  </a:lnTo>
                  <a:lnTo>
                    <a:pt x="801" y="1"/>
                  </a:lnTo>
                  <a:lnTo>
                    <a:pt x="839" y="3"/>
                  </a:lnTo>
                  <a:lnTo>
                    <a:pt x="877" y="9"/>
                  </a:lnTo>
                  <a:lnTo>
                    <a:pt x="914" y="15"/>
                  </a:lnTo>
                  <a:lnTo>
                    <a:pt x="952" y="24"/>
                  </a:lnTo>
                  <a:lnTo>
                    <a:pt x="988" y="35"/>
                  </a:lnTo>
                  <a:lnTo>
                    <a:pt x="1022" y="46"/>
                  </a:lnTo>
                  <a:lnTo>
                    <a:pt x="1057" y="60"/>
                  </a:lnTo>
                  <a:lnTo>
                    <a:pt x="1091" y="75"/>
                  </a:lnTo>
                  <a:lnTo>
                    <a:pt x="1123" y="92"/>
                  </a:lnTo>
                  <a:lnTo>
                    <a:pt x="1156" y="110"/>
                  </a:lnTo>
                  <a:lnTo>
                    <a:pt x="1186" y="130"/>
                  </a:lnTo>
                  <a:lnTo>
                    <a:pt x="1216" y="151"/>
                  </a:lnTo>
                  <a:lnTo>
                    <a:pt x="1245" y="174"/>
                  </a:lnTo>
                  <a:lnTo>
                    <a:pt x="1273" y="197"/>
                  </a:lnTo>
                  <a:lnTo>
                    <a:pt x="1299" y="223"/>
                  </a:lnTo>
                  <a:lnTo>
                    <a:pt x="1324" y="249"/>
                  </a:lnTo>
                  <a:lnTo>
                    <a:pt x="1349" y="277"/>
                  </a:lnTo>
                  <a:lnTo>
                    <a:pt x="1371" y="305"/>
                  </a:lnTo>
                  <a:lnTo>
                    <a:pt x="1392" y="335"/>
                  </a:lnTo>
                  <a:lnTo>
                    <a:pt x="1412" y="367"/>
                  </a:lnTo>
                  <a:lnTo>
                    <a:pt x="1430" y="398"/>
                  </a:lnTo>
                  <a:lnTo>
                    <a:pt x="1448" y="431"/>
                  </a:lnTo>
                  <a:lnTo>
                    <a:pt x="1463" y="464"/>
                  </a:lnTo>
                  <a:lnTo>
                    <a:pt x="1477" y="499"/>
                  </a:lnTo>
                  <a:lnTo>
                    <a:pt x="1488" y="534"/>
                  </a:lnTo>
                  <a:lnTo>
                    <a:pt x="1499" y="571"/>
                  </a:lnTo>
                  <a:lnTo>
                    <a:pt x="1507" y="607"/>
                  </a:lnTo>
                  <a:lnTo>
                    <a:pt x="1514" y="644"/>
                  </a:lnTo>
                  <a:lnTo>
                    <a:pt x="1518" y="683"/>
                  </a:lnTo>
                  <a:lnTo>
                    <a:pt x="1522" y="721"/>
                  </a:lnTo>
                  <a:lnTo>
                    <a:pt x="1522" y="760"/>
                  </a:lnTo>
                  <a:lnTo>
                    <a:pt x="1522" y="760"/>
                  </a:lnTo>
                  <a:lnTo>
                    <a:pt x="1522" y="800"/>
                  </a:lnTo>
                  <a:lnTo>
                    <a:pt x="1518" y="838"/>
                  </a:lnTo>
                  <a:lnTo>
                    <a:pt x="1514" y="877"/>
                  </a:lnTo>
                  <a:lnTo>
                    <a:pt x="1507" y="914"/>
                  </a:lnTo>
                  <a:lnTo>
                    <a:pt x="1499" y="951"/>
                  </a:lnTo>
                  <a:lnTo>
                    <a:pt x="1488" y="987"/>
                  </a:lnTo>
                  <a:lnTo>
                    <a:pt x="1477" y="1022"/>
                  </a:lnTo>
                  <a:lnTo>
                    <a:pt x="1463" y="1057"/>
                  </a:lnTo>
                  <a:lnTo>
                    <a:pt x="1448" y="1090"/>
                  </a:lnTo>
                  <a:lnTo>
                    <a:pt x="1430" y="1123"/>
                  </a:lnTo>
                  <a:lnTo>
                    <a:pt x="1412" y="1154"/>
                  </a:lnTo>
                  <a:lnTo>
                    <a:pt x="1392" y="1185"/>
                  </a:lnTo>
                  <a:lnTo>
                    <a:pt x="1371" y="1216"/>
                  </a:lnTo>
                  <a:lnTo>
                    <a:pt x="1349" y="1243"/>
                  </a:lnTo>
                  <a:lnTo>
                    <a:pt x="1324" y="1271"/>
                  </a:lnTo>
                  <a:lnTo>
                    <a:pt x="1299" y="1298"/>
                  </a:lnTo>
                  <a:lnTo>
                    <a:pt x="1273" y="1324"/>
                  </a:lnTo>
                  <a:lnTo>
                    <a:pt x="1245" y="1347"/>
                  </a:lnTo>
                  <a:lnTo>
                    <a:pt x="1216" y="1370"/>
                  </a:lnTo>
                  <a:lnTo>
                    <a:pt x="1186" y="1391"/>
                  </a:lnTo>
                  <a:lnTo>
                    <a:pt x="1156" y="1411"/>
                  </a:lnTo>
                  <a:lnTo>
                    <a:pt x="1123" y="1429"/>
                  </a:lnTo>
                  <a:lnTo>
                    <a:pt x="1091" y="1446"/>
                  </a:lnTo>
                  <a:lnTo>
                    <a:pt x="1057" y="1461"/>
                  </a:lnTo>
                  <a:lnTo>
                    <a:pt x="1022" y="1475"/>
                  </a:lnTo>
                  <a:lnTo>
                    <a:pt x="988" y="1486"/>
                  </a:lnTo>
                  <a:lnTo>
                    <a:pt x="952" y="1497"/>
                  </a:lnTo>
                  <a:lnTo>
                    <a:pt x="914" y="1506"/>
                  </a:lnTo>
                  <a:lnTo>
                    <a:pt x="877" y="1512"/>
                  </a:lnTo>
                  <a:lnTo>
                    <a:pt x="839" y="1518"/>
                  </a:lnTo>
                  <a:lnTo>
                    <a:pt x="801" y="1520"/>
                  </a:lnTo>
                  <a:lnTo>
                    <a:pt x="761" y="15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 noEditPoints="1"/>
            </p:cNvSpPr>
            <p:nvPr userDrawn="1"/>
          </p:nvSpPr>
          <p:spPr bwMode="auto">
            <a:xfrm>
              <a:off x="11113" y="4346575"/>
              <a:ext cx="1006475" cy="1092200"/>
            </a:xfrm>
            <a:custGeom>
              <a:avLst/>
              <a:gdLst>
                <a:gd name="T0" fmla="*/ 151 w 634"/>
                <a:gd name="T1" fmla="*/ 552 h 688"/>
                <a:gd name="T2" fmla="*/ 268 w 634"/>
                <a:gd name="T3" fmla="*/ 552 h 688"/>
                <a:gd name="T4" fmla="*/ 312 w 634"/>
                <a:gd name="T5" fmla="*/ 547 h 688"/>
                <a:gd name="T6" fmla="*/ 353 w 634"/>
                <a:gd name="T7" fmla="*/ 537 h 688"/>
                <a:gd name="T8" fmla="*/ 388 w 634"/>
                <a:gd name="T9" fmla="*/ 518 h 688"/>
                <a:gd name="T10" fmla="*/ 418 w 634"/>
                <a:gd name="T11" fmla="*/ 495 h 688"/>
                <a:gd name="T12" fmla="*/ 443 w 634"/>
                <a:gd name="T13" fmla="*/ 465 h 688"/>
                <a:gd name="T14" fmla="*/ 460 w 634"/>
                <a:gd name="T15" fmla="*/ 430 h 688"/>
                <a:gd name="T16" fmla="*/ 472 w 634"/>
                <a:gd name="T17" fmla="*/ 390 h 688"/>
                <a:gd name="T18" fmla="*/ 475 w 634"/>
                <a:gd name="T19" fmla="*/ 346 h 688"/>
                <a:gd name="T20" fmla="*/ 475 w 634"/>
                <a:gd name="T21" fmla="*/ 344 h 688"/>
                <a:gd name="T22" fmla="*/ 472 w 634"/>
                <a:gd name="T23" fmla="*/ 300 h 688"/>
                <a:gd name="T24" fmla="*/ 460 w 634"/>
                <a:gd name="T25" fmla="*/ 260 h 688"/>
                <a:gd name="T26" fmla="*/ 443 w 634"/>
                <a:gd name="T27" fmla="*/ 226 h 688"/>
                <a:gd name="T28" fmla="*/ 418 w 634"/>
                <a:gd name="T29" fmla="*/ 194 h 688"/>
                <a:gd name="T30" fmla="*/ 388 w 634"/>
                <a:gd name="T31" fmla="*/ 170 h 688"/>
                <a:gd name="T32" fmla="*/ 353 w 634"/>
                <a:gd name="T33" fmla="*/ 152 h 688"/>
                <a:gd name="T34" fmla="*/ 312 w 634"/>
                <a:gd name="T35" fmla="*/ 141 h 688"/>
                <a:gd name="T36" fmla="*/ 268 w 634"/>
                <a:gd name="T37" fmla="*/ 137 h 688"/>
                <a:gd name="T38" fmla="*/ 0 w 634"/>
                <a:gd name="T39" fmla="*/ 0 h 688"/>
                <a:gd name="T40" fmla="*/ 268 w 634"/>
                <a:gd name="T41" fmla="*/ 0 h 688"/>
                <a:gd name="T42" fmla="*/ 308 w 634"/>
                <a:gd name="T43" fmla="*/ 1 h 688"/>
                <a:gd name="T44" fmla="*/ 346 w 634"/>
                <a:gd name="T45" fmla="*/ 7 h 688"/>
                <a:gd name="T46" fmla="*/ 382 w 634"/>
                <a:gd name="T47" fmla="*/ 15 h 688"/>
                <a:gd name="T48" fmla="*/ 416 w 634"/>
                <a:gd name="T49" fmla="*/ 26 h 688"/>
                <a:gd name="T50" fmla="*/ 448 w 634"/>
                <a:gd name="T51" fmla="*/ 41 h 688"/>
                <a:gd name="T52" fmla="*/ 479 w 634"/>
                <a:gd name="T53" fmla="*/ 57 h 688"/>
                <a:gd name="T54" fmla="*/ 506 w 634"/>
                <a:gd name="T55" fmla="*/ 77 h 688"/>
                <a:gd name="T56" fmla="*/ 532 w 634"/>
                <a:gd name="T57" fmla="*/ 99 h 688"/>
                <a:gd name="T58" fmla="*/ 555 w 634"/>
                <a:gd name="T59" fmla="*/ 122 h 688"/>
                <a:gd name="T60" fmla="*/ 575 w 634"/>
                <a:gd name="T61" fmla="*/ 149 h 688"/>
                <a:gd name="T62" fmla="*/ 592 w 634"/>
                <a:gd name="T63" fmla="*/ 177 h 688"/>
                <a:gd name="T64" fmla="*/ 606 w 634"/>
                <a:gd name="T65" fmla="*/ 207 h 688"/>
                <a:gd name="T66" fmla="*/ 618 w 634"/>
                <a:gd name="T67" fmla="*/ 238 h 688"/>
                <a:gd name="T68" fmla="*/ 627 w 634"/>
                <a:gd name="T69" fmla="*/ 272 h 688"/>
                <a:gd name="T70" fmla="*/ 632 w 634"/>
                <a:gd name="T71" fmla="*/ 307 h 688"/>
                <a:gd name="T72" fmla="*/ 634 w 634"/>
                <a:gd name="T73" fmla="*/ 342 h 688"/>
                <a:gd name="T74" fmla="*/ 634 w 634"/>
                <a:gd name="T75" fmla="*/ 344 h 688"/>
                <a:gd name="T76" fmla="*/ 632 w 634"/>
                <a:gd name="T77" fmla="*/ 380 h 688"/>
                <a:gd name="T78" fmla="*/ 627 w 634"/>
                <a:gd name="T79" fmla="*/ 415 h 688"/>
                <a:gd name="T80" fmla="*/ 618 w 634"/>
                <a:gd name="T81" fmla="*/ 447 h 688"/>
                <a:gd name="T82" fmla="*/ 606 w 634"/>
                <a:gd name="T83" fmla="*/ 480 h 688"/>
                <a:gd name="T84" fmla="*/ 592 w 634"/>
                <a:gd name="T85" fmla="*/ 510 h 688"/>
                <a:gd name="T86" fmla="*/ 575 w 634"/>
                <a:gd name="T87" fmla="*/ 538 h 688"/>
                <a:gd name="T88" fmla="*/ 555 w 634"/>
                <a:gd name="T89" fmla="*/ 565 h 688"/>
                <a:gd name="T90" fmla="*/ 532 w 634"/>
                <a:gd name="T91" fmla="*/ 589 h 688"/>
                <a:gd name="T92" fmla="*/ 506 w 634"/>
                <a:gd name="T93" fmla="*/ 611 h 688"/>
                <a:gd name="T94" fmla="*/ 479 w 634"/>
                <a:gd name="T95" fmla="*/ 631 h 688"/>
                <a:gd name="T96" fmla="*/ 448 w 634"/>
                <a:gd name="T97" fmla="*/ 647 h 688"/>
                <a:gd name="T98" fmla="*/ 416 w 634"/>
                <a:gd name="T99" fmla="*/ 662 h 688"/>
                <a:gd name="T100" fmla="*/ 382 w 634"/>
                <a:gd name="T101" fmla="*/ 673 h 688"/>
                <a:gd name="T102" fmla="*/ 346 w 634"/>
                <a:gd name="T103" fmla="*/ 682 h 688"/>
                <a:gd name="T104" fmla="*/ 308 w 634"/>
                <a:gd name="T105" fmla="*/ 687 h 688"/>
                <a:gd name="T106" fmla="*/ 268 w 634"/>
                <a:gd name="T107" fmla="*/ 688 h 688"/>
                <a:gd name="T108" fmla="*/ 0 w 634"/>
                <a:gd name="T109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4" h="688">
                  <a:moveTo>
                    <a:pt x="151" y="137"/>
                  </a:moveTo>
                  <a:lnTo>
                    <a:pt x="151" y="552"/>
                  </a:lnTo>
                  <a:lnTo>
                    <a:pt x="268" y="552"/>
                  </a:lnTo>
                  <a:lnTo>
                    <a:pt x="268" y="552"/>
                  </a:lnTo>
                  <a:lnTo>
                    <a:pt x="290" y="551"/>
                  </a:lnTo>
                  <a:lnTo>
                    <a:pt x="312" y="547"/>
                  </a:lnTo>
                  <a:lnTo>
                    <a:pt x="333" y="543"/>
                  </a:lnTo>
                  <a:lnTo>
                    <a:pt x="353" y="537"/>
                  </a:lnTo>
                  <a:lnTo>
                    <a:pt x="370" y="529"/>
                  </a:lnTo>
                  <a:lnTo>
                    <a:pt x="388" y="518"/>
                  </a:lnTo>
                  <a:lnTo>
                    <a:pt x="404" y="508"/>
                  </a:lnTo>
                  <a:lnTo>
                    <a:pt x="418" y="495"/>
                  </a:lnTo>
                  <a:lnTo>
                    <a:pt x="431" y="480"/>
                  </a:lnTo>
                  <a:lnTo>
                    <a:pt x="443" y="465"/>
                  </a:lnTo>
                  <a:lnTo>
                    <a:pt x="452" y="447"/>
                  </a:lnTo>
                  <a:lnTo>
                    <a:pt x="460" y="430"/>
                  </a:lnTo>
                  <a:lnTo>
                    <a:pt x="467" y="410"/>
                  </a:lnTo>
                  <a:lnTo>
                    <a:pt x="472" y="390"/>
                  </a:lnTo>
                  <a:lnTo>
                    <a:pt x="474" y="368"/>
                  </a:lnTo>
                  <a:lnTo>
                    <a:pt x="475" y="346"/>
                  </a:lnTo>
                  <a:lnTo>
                    <a:pt x="475" y="344"/>
                  </a:lnTo>
                  <a:lnTo>
                    <a:pt x="475" y="344"/>
                  </a:lnTo>
                  <a:lnTo>
                    <a:pt x="474" y="322"/>
                  </a:lnTo>
                  <a:lnTo>
                    <a:pt x="472" y="300"/>
                  </a:lnTo>
                  <a:lnTo>
                    <a:pt x="467" y="280"/>
                  </a:lnTo>
                  <a:lnTo>
                    <a:pt x="460" y="260"/>
                  </a:lnTo>
                  <a:lnTo>
                    <a:pt x="452" y="242"/>
                  </a:lnTo>
                  <a:lnTo>
                    <a:pt x="443" y="226"/>
                  </a:lnTo>
                  <a:lnTo>
                    <a:pt x="431" y="209"/>
                  </a:lnTo>
                  <a:lnTo>
                    <a:pt x="418" y="194"/>
                  </a:lnTo>
                  <a:lnTo>
                    <a:pt x="404" y="181"/>
                  </a:lnTo>
                  <a:lnTo>
                    <a:pt x="388" y="170"/>
                  </a:lnTo>
                  <a:lnTo>
                    <a:pt x="370" y="161"/>
                  </a:lnTo>
                  <a:lnTo>
                    <a:pt x="353" y="152"/>
                  </a:lnTo>
                  <a:lnTo>
                    <a:pt x="333" y="145"/>
                  </a:lnTo>
                  <a:lnTo>
                    <a:pt x="312" y="141"/>
                  </a:lnTo>
                  <a:lnTo>
                    <a:pt x="290" y="137"/>
                  </a:lnTo>
                  <a:lnTo>
                    <a:pt x="268" y="137"/>
                  </a:lnTo>
                  <a:lnTo>
                    <a:pt x="151" y="137"/>
                  </a:lnTo>
                  <a:close/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88" y="0"/>
                  </a:lnTo>
                  <a:lnTo>
                    <a:pt x="308" y="1"/>
                  </a:lnTo>
                  <a:lnTo>
                    <a:pt x="326" y="4"/>
                  </a:lnTo>
                  <a:lnTo>
                    <a:pt x="346" y="7"/>
                  </a:lnTo>
                  <a:lnTo>
                    <a:pt x="364" y="11"/>
                  </a:lnTo>
                  <a:lnTo>
                    <a:pt x="382" y="15"/>
                  </a:lnTo>
                  <a:lnTo>
                    <a:pt x="400" y="20"/>
                  </a:lnTo>
                  <a:lnTo>
                    <a:pt x="416" y="26"/>
                  </a:lnTo>
                  <a:lnTo>
                    <a:pt x="433" y="33"/>
                  </a:lnTo>
                  <a:lnTo>
                    <a:pt x="448" y="41"/>
                  </a:lnTo>
                  <a:lnTo>
                    <a:pt x="463" y="49"/>
                  </a:lnTo>
                  <a:lnTo>
                    <a:pt x="479" y="57"/>
                  </a:lnTo>
                  <a:lnTo>
                    <a:pt x="492" y="66"/>
                  </a:lnTo>
                  <a:lnTo>
                    <a:pt x="506" y="77"/>
                  </a:lnTo>
                  <a:lnTo>
                    <a:pt x="519" y="87"/>
                  </a:lnTo>
                  <a:lnTo>
                    <a:pt x="532" y="99"/>
                  </a:lnTo>
                  <a:lnTo>
                    <a:pt x="544" y="111"/>
                  </a:lnTo>
                  <a:lnTo>
                    <a:pt x="555" y="122"/>
                  </a:lnTo>
                  <a:lnTo>
                    <a:pt x="566" y="135"/>
                  </a:lnTo>
                  <a:lnTo>
                    <a:pt x="575" y="149"/>
                  </a:lnTo>
                  <a:lnTo>
                    <a:pt x="584" y="163"/>
                  </a:lnTo>
                  <a:lnTo>
                    <a:pt x="592" y="177"/>
                  </a:lnTo>
                  <a:lnTo>
                    <a:pt x="600" y="192"/>
                  </a:lnTo>
                  <a:lnTo>
                    <a:pt x="606" y="207"/>
                  </a:lnTo>
                  <a:lnTo>
                    <a:pt x="613" y="223"/>
                  </a:lnTo>
                  <a:lnTo>
                    <a:pt x="618" y="238"/>
                  </a:lnTo>
                  <a:lnTo>
                    <a:pt x="623" y="256"/>
                  </a:lnTo>
                  <a:lnTo>
                    <a:pt x="627" y="272"/>
                  </a:lnTo>
                  <a:lnTo>
                    <a:pt x="630" y="289"/>
                  </a:lnTo>
                  <a:lnTo>
                    <a:pt x="632" y="307"/>
                  </a:lnTo>
                  <a:lnTo>
                    <a:pt x="633" y="324"/>
                  </a:lnTo>
                  <a:lnTo>
                    <a:pt x="634" y="342"/>
                  </a:lnTo>
                  <a:lnTo>
                    <a:pt x="634" y="344"/>
                  </a:lnTo>
                  <a:lnTo>
                    <a:pt x="634" y="344"/>
                  </a:lnTo>
                  <a:lnTo>
                    <a:pt x="633" y="363"/>
                  </a:lnTo>
                  <a:lnTo>
                    <a:pt x="632" y="380"/>
                  </a:lnTo>
                  <a:lnTo>
                    <a:pt x="630" y="397"/>
                  </a:lnTo>
                  <a:lnTo>
                    <a:pt x="627" y="415"/>
                  </a:lnTo>
                  <a:lnTo>
                    <a:pt x="623" y="431"/>
                  </a:lnTo>
                  <a:lnTo>
                    <a:pt x="618" y="447"/>
                  </a:lnTo>
                  <a:lnTo>
                    <a:pt x="613" y="464"/>
                  </a:lnTo>
                  <a:lnTo>
                    <a:pt x="606" y="480"/>
                  </a:lnTo>
                  <a:lnTo>
                    <a:pt x="600" y="495"/>
                  </a:lnTo>
                  <a:lnTo>
                    <a:pt x="592" y="510"/>
                  </a:lnTo>
                  <a:lnTo>
                    <a:pt x="584" y="524"/>
                  </a:lnTo>
                  <a:lnTo>
                    <a:pt x="575" y="538"/>
                  </a:lnTo>
                  <a:lnTo>
                    <a:pt x="566" y="552"/>
                  </a:lnTo>
                  <a:lnTo>
                    <a:pt x="555" y="565"/>
                  </a:lnTo>
                  <a:lnTo>
                    <a:pt x="544" y="577"/>
                  </a:lnTo>
                  <a:lnTo>
                    <a:pt x="532" y="589"/>
                  </a:lnTo>
                  <a:lnTo>
                    <a:pt x="519" y="601"/>
                  </a:lnTo>
                  <a:lnTo>
                    <a:pt x="506" y="611"/>
                  </a:lnTo>
                  <a:lnTo>
                    <a:pt x="492" y="620"/>
                  </a:lnTo>
                  <a:lnTo>
                    <a:pt x="479" y="631"/>
                  </a:lnTo>
                  <a:lnTo>
                    <a:pt x="463" y="639"/>
                  </a:lnTo>
                  <a:lnTo>
                    <a:pt x="448" y="647"/>
                  </a:lnTo>
                  <a:lnTo>
                    <a:pt x="433" y="655"/>
                  </a:lnTo>
                  <a:lnTo>
                    <a:pt x="416" y="662"/>
                  </a:lnTo>
                  <a:lnTo>
                    <a:pt x="400" y="668"/>
                  </a:lnTo>
                  <a:lnTo>
                    <a:pt x="382" y="673"/>
                  </a:lnTo>
                  <a:lnTo>
                    <a:pt x="364" y="677"/>
                  </a:lnTo>
                  <a:lnTo>
                    <a:pt x="346" y="682"/>
                  </a:lnTo>
                  <a:lnTo>
                    <a:pt x="326" y="684"/>
                  </a:lnTo>
                  <a:lnTo>
                    <a:pt x="308" y="687"/>
                  </a:lnTo>
                  <a:lnTo>
                    <a:pt x="288" y="688"/>
                  </a:lnTo>
                  <a:lnTo>
                    <a:pt x="268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5"/>
            <p:cNvSpPr>
              <a:spLocks/>
            </p:cNvSpPr>
            <p:nvPr userDrawn="1"/>
          </p:nvSpPr>
          <p:spPr bwMode="auto">
            <a:xfrm>
              <a:off x="1168400" y="4346575"/>
              <a:ext cx="831850" cy="1092200"/>
            </a:xfrm>
            <a:custGeom>
              <a:avLst/>
              <a:gdLst>
                <a:gd name="T0" fmla="*/ 0 w 524"/>
                <a:gd name="T1" fmla="*/ 0 h 688"/>
                <a:gd name="T2" fmla="*/ 520 w 524"/>
                <a:gd name="T3" fmla="*/ 0 h 688"/>
                <a:gd name="T4" fmla="*/ 520 w 524"/>
                <a:gd name="T5" fmla="*/ 135 h 688"/>
                <a:gd name="T6" fmla="*/ 150 w 524"/>
                <a:gd name="T7" fmla="*/ 135 h 688"/>
                <a:gd name="T8" fmla="*/ 150 w 524"/>
                <a:gd name="T9" fmla="*/ 274 h 688"/>
                <a:gd name="T10" fmla="*/ 474 w 524"/>
                <a:gd name="T11" fmla="*/ 274 h 688"/>
                <a:gd name="T12" fmla="*/ 474 w 524"/>
                <a:gd name="T13" fmla="*/ 409 h 688"/>
                <a:gd name="T14" fmla="*/ 150 w 524"/>
                <a:gd name="T15" fmla="*/ 409 h 688"/>
                <a:gd name="T16" fmla="*/ 150 w 524"/>
                <a:gd name="T17" fmla="*/ 553 h 688"/>
                <a:gd name="T18" fmla="*/ 524 w 524"/>
                <a:gd name="T19" fmla="*/ 553 h 688"/>
                <a:gd name="T20" fmla="*/ 524 w 524"/>
                <a:gd name="T21" fmla="*/ 688 h 688"/>
                <a:gd name="T22" fmla="*/ 0 w 524"/>
                <a:gd name="T23" fmla="*/ 688 h 688"/>
                <a:gd name="T24" fmla="*/ 0 w 524"/>
                <a:gd name="T25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4" h="688">
                  <a:moveTo>
                    <a:pt x="0" y="0"/>
                  </a:moveTo>
                  <a:lnTo>
                    <a:pt x="520" y="0"/>
                  </a:lnTo>
                  <a:lnTo>
                    <a:pt x="520" y="135"/>
                  </a:lnTo>
                  <a:lnTo>
                    <a:pt x="150" y="135"/>
                  </a:lnTo>
                  <a:lnTo>
                    <a:pt x="150" y="274"/>
                  </a:lnTo>
                  <a:lnTo>
                    <a:pt x="474" y="274"/>
                  </a:lnTo>
                  <a:lnTo>
                    <a:pt x="474" y="409"/>
                  </a:lnTo>
                  <a:lnTo>
                    <a:pt x="150" y="409"/>
                  </a:lnTo>
                  <a:lnTo>
                    <a:pt x="150" y="553"/>
                  </a:lnTo>
                  <a:lnTo>
                    <a:pt x="524" y="553"/>
                  </a:lnTo>
                  <a:lnTo>
                    <a:pt x="524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2070100" y="4346575"/>
              <a:ext cx="1095375" cy="1101725"/>
            </a:xfrm>
            <a:custGeom>
              <a:avLst/>
              <a:gdLst>
                <a:gd name="T0" fmla="*/ 0 w 690"/>
                <a:gd name="T1" fmla="*/ 0 h 694"/>
                <a:gd name="T2" fmla="*/ 168 w 690"/>
                <a:gd name="T3" fmla="*/ 0 h 694"/>
                <a:gd name="T4" fmla="*/ 347 w 690"/>
                <a:gd name="T5" fmla="*/ 484 h 694"/>
                <a:gd name="T6" fmla="*/ 527 w 690"/>
                <a:gd name="T7" fmla="*/ 0 h 694"/>
                <a:gd name="T8" fmla="*/ 690 w 690"/>
                <a:gd name="T9" fmla="*/ 0 h 694"/>
                <a:gd name="T10" fmla="*/ 412 w 690"/>
                <a:gd name="T11" fmla="*/ 694 h 694"/>
                <a:gd name="T12" fmla="*/ 278 w 690"/>
                <a:gd name="T13" fmla="*/ 694 h 694"/>
                <a:gd name="T14" fmla="*/ 0 w 690"/>
                <a:gd name="T1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0" h="694">
                  <a:moveTo>
                    <a:pt x="0" y="0"/>
                  </a:moveTo>
                  <a:lnTo>
                    <a:pt x="168" y="0"/>
                  </a:lnTo>
                  <a:lnTo>
                    <a:pt x="347" y="484"/>
                  </a:lnTo>
                  <a:lnTo>
                    <a:pt x="527" y="0"/>
                  </a:lnTo>
                  <a:lnTo>
                    <a:pt x="690" y="0"/>
                  </a:lnTo>
                  <a:lnTo>
                    <a:pt x="412" y="694"/>
                  </a:lnTo>
                  <a:lnTo>
                    <a:pt x="278" y="6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3167063" y="4329113"/>
              <a:ext cx="977900" cy="1128713"/>
            </a:xfrm>
            <a:custGeom>
              <a:avLst/>
              <a:gdLst>
                <a:gd name="T0" fmla="*/ 0 w 616"/>
                <a:gd name="T1" fmla="*/ 338 h 711"/>
                <a:gd name="T2" fmla="*/ 11 w 616"/>
                <a:gd name="T3" fmla="*/ 267 h 711"/>
                <a:gd name="T4" fmla="*/ 33 w 616"/>
                <a:gd name="T5" fmla="*/ 202 h 711"/>
                <a:gd name="T6" fmla="*/ 67 w 616"/>
                <a:gd name="T7" fmla="*/ 144 h 711"/>
                <a:gd name="T8" fmla="*/ 110 w 616"/>
                <a:gd name="T9" fmla="*/ 93 h 711"/>
                <a:gd name="T10" fmla="*/ 162 w 616"/>
                <a:gd name="T11" fmla="*/ 51 h 711"/>
                <a:gd name="T12" fmla="*/ 222 w 616"/>
                <a:gd name="T13" fmla="*/ 22 h 711"/>
                <a:gd name="T14" fmla="*/ 290 w 616"/>
                <a:gd name="T15" fmla="*/ 3 h 711"/>
                <a:gd name="T16" fmla="*/ 344 w 616"/>
                <a:gd name="T17" fmla="*/ 0 h 711"/>
                <a:gd name="T18" fmla="*/ 428 w 616"/>
                <a:gd name="T19" fmla="*/ 8 h 711"/>
                <a:gd name="T20" fmla="*/ 498 w 616"/>
                <a:gd name="T21" fmla="*/ 30 h 711"/>
                <a:gd name="T22" fmla="*/ 558 w 616"/>
                <a:gd name="T23" fmla="*/ 65 h 711"/>
                <a:gd name="T24" fmla="*/ 575 w 616"/>
                <a:gd name="T25" fmla="*/ 147 h 711"/>
                <a:gd name="T26" fmla="*/ 503 w 616"/>
                <a:gd name="T27" fmla="*/ 89 h 711"/>
                <a:gd name="T28" fmla="*/ 447 w 616"/>
                <a:gd name="T29" fmla="*/ 62 h 711"/>
                <a:gd name="T30" fmla="*/ 380 w 616"/>
                <a:gd name="T31" fmla="*/ 47 h 711"/>
                <a:gd name="T32" fmla="*/ 328 w 616"/>
                <a:gd name="T33" fmla="*/ 46 h 711"/>
                <a:gd name="T34" fmla="*/ 270 w 616"/>
                <a:gd name="T35" fmla="*/ 55 h 711"/>
                <a:gd name="T36" fmla="*/ 215 w 616"/>
                <a:gd name="T37" fmla="*/ 75 h 711"/>
                <a:gd name="T38" fmla="*/ 168 w 616"/>
                <a:gd name="T39" fmla="*/ 105 h 711"/>
                <a:gd name="T40" fmla="*/ 127 w 616"/>
                <a:gd name="T41" fmla="*/ 145 h 711"/>
                <a:gd name="T42" fmla="*/ 82 w 616"/>
                <a:gd name="T43" fmla="*/ 218 h 711"/>
                <a:gd name="T44" fmla="*/ 62 w 616"/>
                <a:gd name="T45" fmla="*/ 275 h 711"/>
                <a:gd name="T46" fmla="*/ 54 w 616"/>
                <a:gd name="T47" fmla="*/ 338 h 711"/>
                <a:gd name="T48" fmla="*/ 54 w 616"/>
                <a:gd name="T49" fmla="*/ 371 h 711"/>
                <a:gd name="T50" fmla="*/ 62 w 616"/>
                <a:gd name="T51" fmla="*/ 434 h 711"/>
                <a:gd name="T52" fmla="*/ 82 w 616"/>
                <a:gd name="T53" fmla="*/ 491 h 711"/>
                <a:gd name="T54" fmla="*/ 119 w 616"/>
                <a:gd name="T55" fmla="*/ 554 h 711"/>
                <a:gd name="T56" fmla="*/ 158 w 616"/>
                <a:gd name="T57" fmla="*/ 595 h 711"/>
                <a:gd name="T58" fmla="*/ 205 w 616"/>
                <a:gd name="T59" fmla="*/ 628 h 711"/>
                <a:gd name="T60" fmla="*/ 257 w 616"/>
                <a:gd name="T61" fmla="*/ 651 h 711"/>
                <a:gd name="T62" fmla="*/ 314 w 616"/>
                <a:gd name="T63" fmla="*/ 663 h 711"/>
                <a:gd name="T64" fmla="*/ 363 w 616"/>
                <a:gd name="T65" fmla="*/ 664 h 711"/>
                <a:gd name="T66" fmla="*/ 429 w 616"/>
                <a:gd name="T67" fmla="*/ 653 h 711"/>
                <a:gd name="T68" fmla="*/ 488 w 616"/>
                <a:gd name="T69" fmla="*/ 630 h 711"/>
                <a:gd name="T70" fmla="*/ 556 w 616"/>
                <a:gd name="T71" fmla="*/ 583 h 711"/>
                <a:gd name="T72" fmla="*/ 588 w 616"/>
                <a:gd name="T73" fmla="*/ 616 h 711"/>
                <a:gd name="T74" fmla="*/ 530 w 616"/>
                <a:gd name="T75" fmla="*/ 660 h 711"/>
                <a:gd name="T76" fmla="*/ 464 w 616"/>
                <a:gd name="T77" fmla="*/ 692 h 711"/>
                <a:gd name="T78" fmla="*/ 386 w 616"/>
                <a:gd name="T79" fmla="*/ 709 h 711"/>
                <a:gd name="T80" fmla="*/ 325 w 616"/>
                <a:gd name="T81" fmla="*/ 710 h 711"/>
                <a:gd name="T82" fmla="*/ 255 w 616"/>
                <a:gd name="T83" fmla="*/ 700 h 711"/>
                <a:gd name="T84" fmla="*/ 191 w 616"/>
                <a:gd name="T85" fmla="*/ 677 h 711"/>
                <a:gd name="T86" fmla="*/ 135 w 616"/>
                <a:gd name="T87" fmla="*/ 642 h 711"/>
                <a:gd name="T88" fmla="*/ 86 w 616"/>
                <a:gd name="T89" fmla="*/ 595 h 711"/>
                <a:gd name="T90" fmla="*/ 48 w 616"/>
                <a:gd name="T91" fmla="*/ 542 h 711"/>
                <a:gd name="T92" fmla="*/ 20 w 616"/>
                <a:gd name="T93" fmla="*/ 479 h 711"/>
                <a:gd name="T94" fmla="*/ 4 w 616"/>
                <a:gd name="T95" fmla="*/ 41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16" h="711"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2" y="319"/>
                  </a:lnTo>
                  <a:lnTo>
                    <a:pt x="4" y="302"/>
                  </a:lnTo>
                  <a:lnTo>
                    <a:pt x="7" y="284"/>
                  </a:lnTo>
                  <a:lnTo>
                    <a:pt x="11" y="267"/>
                  </a:lnTo>
                  <a:lnTo>
                    <a:pt x="16" y="250"/>
                  </a:lnTo>
                  <a:lnTo>
                    <a:pt x="20" y="233"/>
                  </a:lnTo>
                  <a:lnTo>
                    <a:pt x="26" y="218"/>
                  </a:lnTo>
                  <a:lnTo>
                    <a:pt x="33" y="202"/>
                  </a:lnTo>
                  <a:lnTo>
                    <a:pt x="40" y="187"/>
                  </a:lnTo>
                  <a:lnTo>
                    <a:pt x="48" y="172"/>
                  </a:lnTo>
                  <a:lnTo>
                    <a:pt x="57" y="158"/>
                  </a:lnTo>
                  <a:lnTo>
                    <a:pt x="67" y="144"/>
                  </a:lnTo>
                  <a:lnTo>
                    <a:pt x="76" y="130"/>
                  </a:lnTo>
                  <a:lnTo>
                    <a:pt x="86" y="117"/>
                  </a:lnTo>
                  <a:lnTo>
                    <a:pt x="98" y="104"/>
                  </a:lnTo>
                  <a:lnTo>
                    <a:pt x="110" y="93"/>
                  </a:lnTo>
                  <a:lnTo>
                    <a:pt x="122" y="81"/>
                  </a:lnTo>
                  <a:lnTo>
                    <a:pt x="135" y="70"/>
                  </a:lnTo>
                  <a:lnTo>
                    <a:pt x="148" y="61"/>
                  </a:lnTo>
                  <a:lnTo>
                    <a:pt x="162" y="51"/>
                  </a:lnTo>
                  <a:lnTo>
                    <a:pt x="177" y="43"/>
                  </a:lnTo>
                  <a:lnTo>
                    <a:pt x="192" y="35"/>
                  </a:lnTo>
                  <a:lnTo>
                    <a:pt x="207" y="28"/>
                  </a:lnTo>
                  <a:lnTo>
                    <a:pt x="222" y="22"/>
                  </a:lnTo>
                  <a:lnTo>
                    <a:pt x="239" y="16"/>
                  </a:lnTo>
                  <a:lnTo>
                    <a:pt x="256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6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368" y="0"/>
                  </a:lnTo>
                  <a:lnTo>
                    <a:pt x="388" y="2"/>
                  </a:lnTo>
                  <a:lnTo>
                    <a:pt x="409" y="4"/>
                  </a:lnTo>
                  <a:lnTo>
                    <a:pt x="428" y="8"/>
                  </a:lnTo>
                  <a:lnTo>
                    <a:pt x="447" y="11"/>
                  </a:lnTo>
                  <a:lnTo>
                    <a:pt x="465" y="17"/>
                  </a:lnTo>
                  <a:lnTo>
                    <a:pt x="481" y="23"/>
                  </a:lnTo>
                  <a:lnTo>
                    <a:pt x="498" y="30"/>
                  </a:lnTo>
                  <a:lnTo>
                    <a:pt x="514" y="38"/>
                  </a:lnTo>
                  <a:lnTo>
                    <a:pt x="529" y="46"/>
                  </a:lnTo>
                  <a:lnTo>
                    <a:pt x="543" y="55"/>
                  </a:lnTo>
                  <a:lnTo>
                    <a:pt x="558" y="65"/>
                  </a:lnTo>
                  <a:lnTo>
                    <a:pt x="585" y="86"/>
                  </a:lnTo>
                  <a:lnTo>
                    <a:pt x="611" y="110"/>
                  </a:lnTo>
                  <a:lnTo>
                    <a:pt x="575" y="147"/>
                  </a:lnTo>
                  <a:lnTo>
                    <a:pt x="575" y="147"/>
                  </a:lnTo>
                  <a:lnTo>
                    <a:pt x="552" y="126"/>
                  </a:lnTo>
                  <a:lnTo>
                    <a:pt x="529" y="106"/>
                  </a:lnTo>
                  <a:lnTo>
                    <a:pt x="516" y="97"/>
                  </a:lnTo>
                  <a:lnTo>
                    <a:pt x="503" y="89"/>
                  </a:lnTo>
                  <a:lnTo>
                    <a:pt x="490" y="82"/>
                  </a:lnTo>
                  <a:lnTo>
                    <a:pt x="476" y="74"/>
                  </a:lnTo>
                  <a:lnTo>
                    <a:pt x="462" y="68"/>
                  </a:lnTo>
                  <a:lnTo>
                    <a:pt x="447" y="62"/>
                  </a:lnTo>
                  <a:lnTo>
                    <a:pt x="431" y="58"/>
                  </a:lnTo>
                  <a:lnTo>
                    <a:pt x="415" y="53"/>
                  </a:lnTo>
                  <a:lnTo>
                    <a:pt x="398" y="50"/>
                  </a:lnTo>
                  <a:lnTo>
                    <a:pt x="380" y="47"/>
                  </a:lnTo>
                  <a:lnTo>
                    <a:pt x="363" y="46"/>
                  </a:lnTo>
                  <a:lnTo>
                    <a:pt x="343" y="46"/>
                  </a:lnTo>
                  <a:lnTo>
                    <a:pt x="343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4" y="52"/>
                  </a:lnTo>
                  <a:lnTo>
                    <a:pt x="270" y="55"/>
                  </a:lnTo>
                  <a:lnTo>
                    <a:pt x="256" y="59"/>
                  </a:lnTo>
                  <a:lnTo>
                    <a:pt x="242" y="64"/>
                  </a:lnTo>
                  <a:lnTo>
                    <a:pt x="228" y="69"/>
                  </a:lnTo>
                  <a:lnTo>
                    <a:pt x="215" y="75"/>
                  </a:lnTo>
                  <a:lnTo>
                    <a:pt x="204" y="82"/>
                  </a:lnTo>
                  <a:lnTo>
                    <a:pt x="191" y="89"/>
                  </a:lnTo>
                  <a:lnTo>
                    <a:pt x="179" y="97"/>
                  </a:lnTo>
                  <a:lnTo>
                    <a:pt x="168" y="105"/>
                  </a:lnTo>
                  <a:lnTo>
                    <a:pt x="157" y="115"/>
                  </a:lnTo>
                  <a:lnTo>
                    <a:pt x="147" y="124"/>
                  </a:lnTo>
                  <a:lnTo>
                    <a:pt x="136" y="134"/>
                  </a:lnTo>
                  <a:lnTo>
                    <a:pt x="127" y="145"/>
                  </a:lnTo>
                  <a:lnTo>
                    <a:pt x="118" y="156"/>
                  </a:lnTo>
                  <a:lnTo>
                    <a:pt x="102" y="180"/>
                  </a:lnTo>
                  <a:lnTo>
                    <a:pt x="88" y="205"/>
                  </a:lnTo>
                  <a:lnTo>
                    <a:pt x="82" y="218"/>
                  </a:lnTo>
                  <a:lnTo>
                    <a:pt x="76" y="232"/>
                  </a:lnTo>
                  <a:lnTo>
                    <a:pt x="70" y="246"/>
                  </a:lnTo>
                  <a:lnTo>
                    <a:pt x="67" y="261"/>
                  </a:lnTo>
                  <a:lnTo>
                    <a:pt x="62" y="275"/>
                  </a:lnTo>
                  <a:lnTo>
                    <a:pt x="60" y="290"/>
                  </a:lnTo>
                  <a:lnTo>
                    <a:pt x="57" y="306"/>
                  </a:lnTo>
                  <a:lnTo>
                    <a:pt x="55" y="321"/>
                  </a:lnTo>
                  <a:lnTo>
                    <a:pt x="54" y="338"/>
                  </a:lnTo>
                  <a:lnTo>
                    <a:pt x="54" y="353"/>
                  </a:lnTo>
                  <a:lnTo>
                    <a:pt x="54" y="355"/>
                  </a:lnTo>
                  <a:lnTo>
                    <a:pt x="54" y="355"/>
                  </a:lnTo>
                  <a:lnTo>
                    <a:pt x="54" y="371"/>
                  </a:lnTo>
                  <a:lnTo>
                    <a:pt x="55" y="388"/>
                  </a:lnTo>
                  <a:lnTo>
                    <a:pt x="57" y="403"/>
                  </a:lnTo>
                  <a:lnTo>
                    <a:pt x="60" y="419"/>
                  </a:lnTo>
                  <a:lnTo>
                    <a:pt x="62" y="434"/>
                  </a:lnTo>
                  <a:lnTo>
                    <a:pt x="67" y="448"/>
                  </a:lnTo>
                  <a:lnTo>
                    <a:pt x="71" y="463"/>
                  </a:lnTo>
                  <a:lnTo>
                    <a:pt x="76" y="477"/>
                  </a:lnTo>
                  <a:lnTo>
                    <a:pt x="82" y="491"/>
                  </a:lnTo>
                  <a:lnTo>
                    <a:pt x="88" y="504"/>
                  </a:lnTo>
                  <a:lnTo>
                    <a:pt x="95" y="518"/>
                  </a:lnTo>
                  <a:lnTo>
                    <a:pt x="103" y="529"/>
                  </a:lnTo>
                  <a:lnTo>
                    <a:pt x="119" y="554"/>
                  </a:lnTo>
                  <a:lnTo>
                    <a:pt x="128" y="564"/>
                  </a:lnTo>
                  <a:lnTo>
                    <a:pt x="138" y="576"/>
                  </a:lnTo>
                  <a:lnTo>
                    <a:pt x="148" y="585"/>
                  </a:lnTo>
                  <a:lnTo>
                    <a:pt x="158" y="595"/>
                  </a:lnTo>
                  <a:lnTo>
                    <a:pt x="169" y="605"/>
                  </a:lnTo>
                  <a:lnTo>
                    <a:pt x="181" y="613"/>
                  </a:lnTo>
                  <a:lnTo>
                    <a:pt x="192" y="621"/>
                  </a:lnTo>
                  <a:lnTo>
                    <a:pt x="205" y="628"/>
                  </a:lnTo>
                  <a:lnTo>
                    <a:pt x="217" y="635"/>
                  </a:lnTo>
                  <a:lnTo>
                    <a:pt x="230" y="641"/>
                  </a:lnTo>
                  <a:lnTo>
                    <a:pt x="243" y="646"/>
                  </a:lnTo>
                  <a:lnTo>
                    <a:pt x="257" y="651"/>
                  </a:lnTo>
                  <a:lnTo>
                    <a:pt x="271" y="656"/>
                  </a:lnTo>
                  <a:lnTo>
                    <a:pt x="285" y="658"/>
                  </a:lnTo>
                  <a:lnTo>
                    <a:pt x="299" y="662"/>
                  </a:lnTo>
                  <a:lnTo>
                    <a:pt x="314" y="663"/>
                  </a:lnTo>
                  <a:lnTo>
                    <a:pt x="329" y="664"/>
                  </a:lnTo>
                  <a:lnTo>
                    <a:pt x="344" y="665"/>
                  </a:lnTo>
                  <a:lnTo>
                    <a:pt x="344" y="665"/>
                  </a:lnTo>
                  <a:lnTo>
                    <a:pt x="363" y="664"/>
                  </a:lnTo>
                  <a:lnTo>
                    <a:pt x="380" y="663"/>
                  </a:lnTo>
                  <a:lnTo>
                    <a:pt x="398" y="660"/>
                  </a:lnTo>
                  <a:lnTo>
                    <a:pt x="414" y="658"/>
                  </a:lnTo>
                  <a:lnTo>
                    <a:pt x="429" y="653"/>
                  </a:lnTo>
                  <a:lnTo>
                    <a:pt x="445" y="649"/>
                  </a:lnTo>
                  <a:lnTo>
                    <a:pt x="459" y="643"/>
                  </a:lnTo>
                  <a:lnTo>
                    <a:pt x="474" y="637"/>
                  </a:lnTo>
                  <a:lnTo>
                    <a:pt x="488" y="630"/>
                  </a:lnTo>
                  <a:lnTo>
                    <a:pt x="502" y="622"/>
                  </a:lnTo>
                  <a:lnTo>
                    <a:pt x="516" y="613"/>
                  </a:lnTo>
                  <a:lnTo>
                    <a:pt x="529" y="603"/>
                  </a:lnTo>
                  <a:lnTo>
                    <a:pt x="556" y="583"/>
                  </a:lnTo>
                  <a:lnTo>
                    <a:pt x="581" y="558"/>
                  </a:lnTo>
                  <a:lnTo>
                    <a:pt x="616" y="591"/>
                  </a:lnTo>
                  <a:lnTo>
                    <a:pt x="616" y="591"/>
                  </a:lnTo>
                  <a:lnTo>
                    <a:pt x="588" y="616"/>
                  </a:lnTo>
                  <a:lnTo>
                    <a:pt x="574" y="629"/>
                  </a:lnTo>
                  <a:lnTo>
                    <a:pt x="559" y="641"/>
                  </a:lnTo>
                  <a:lnTo>
                    <a:pt x="545" y="651"/>
                  </a:lnTo>
                  <a:lnTo>
                    <a:pt x="530" y="660"/>
                  </a:lnTo>
                  <a:lnTo>
                    <a:pt x="514" y="670"/>
                  </a:lnTo>
                  <a:lnTo>
                    <a:pt x="498" y="678"/>
                  </a:lnTo>
                  <a:lnTo>
                    <a:pt x="481" y="686"/>
                  </a:lnTo>
                  <a:lnTo>
                    <a:pt x="464" y="692"/>
                  </a:lnTo>
                  <a:lnTo>
                    <a:pt x="445" y="698"/>
                  </a:lnTo>
                  <a:lnTo>
                    <a:pt x="427" y="702"/>
                  </a:lnTo>
                  <a:lnTo>
                    <a:pt x="407" y="706"/>
                  </a:lnTo>
                  <a:lnTo>
                    <a:pt x="386" y="709"/>
                  </a:lnTo>
                  <a:lnTo>
                    <a:pt x="365" y="710"/>
                  </a:lnTo>
                  <a:lnTo>
                    <a:pt x="343" y="711"/>
                  </a:lnTo>
                  <a:lnTo>
                    <a:pt x="343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9" y="707"/>
                  </a:lnTo>
                  <a:lnTo>
                    <a:pt x="271" y="703"/>
                  </a:lnTo>
                  <a:lnTo>
                    <a:pt x="255" y="700"/>
                  </a:lnTo>
                  <a:lnTo>
                    <a:pt x="239" y="695"/>
                  </a:lnTo>
                  <a:lnTo>
                    <a:pt x="222" y="689"/>
                  </a:lnTo>
                  <a:lnTo>
                    <a:pt x="206" y="684"/>
                  </a:lnTo>
                  <a:lnTo>
                    <a:pt x="191" y="677"/>
                  </a:lnTo>
                  <a:lnTo>
                    <a:pt x="176" y="669"/>
                  </a:lnTo>
                  <a:lnTo>
                    <a:pt x="162" y="660"/>
                  </a:lnTo>
                  <a:lnTo>
                    <a:pt x="148" y="651"/>
                  </a:lnTo>
                  <a:lnTo>
                    <a:pt x="135" y="642"/>
                  </a:lnTo>
                  <a:lnTo>
                    <a:pt x="121" y="631"/>
                  </a:lnTo>
                  <a:lnTo>
                    <a:pt x="110" y="620"/>
                  </a:lnTo>
                  <a:lnTo>
                    <a:pt x="98" y="608"/>
                  </a:lnTo>
                  <a:lnTo>
                    <a:pt x="86" y="595"/>
                  </a:lnTo>
                  <a:lnTo>
                    <a:pt x="76" y="583"/>
                  </a:lnTo>
                  <a:lnTo>
                    <a:pt x="67" y="570"/>
                  </a:lnTo>
                  <a:lnTo>
                    <a:pt x="57" y="556"/>
                  </a:lnTo>
                  <a:lnTo>
                    <a:pt x="48" y="542"/>
                  </a:lnTo>
                  <a:lnTo>
                    <a:pt x="40" y="527"/>
                  </a:lnTo>
                  <a:lnTo>
                    <a:pt x="33" y="512"/>
                  </a:lnTo>
                  <a:lnTo>
                    <a:pt x="26" y="495"/>
                  </a:lnTo>
                  <a:lnTo>
                    <a:pt x="20" y="479"/>
                  </a:lnTo>
                  <a:lnTo>
                    <a:pt x="16" y="463"/>
                  </a:lnTo>
                  <a:lnTo>
                    <a:pt x="11" y="447"/>
                  </a:lnTo>
                  <a:lnTo>
                    <a:pt x="7" y="429"/>
                  </a:lnTo>
                  <a:lnTo>
                    <a:pt x="4" y="412"/>
                  </a:lnTo>
                  <a:lnTo>
                    <a:pt x="2" y="393"/>
                  </a:lnTo>
                  <a:lnTo>
                    <a:pt x="0" y="376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9"/>
            <p:cNvSpPr>
              <a:spLocks noEditPoints="1"/>
            </p:cNvSpPr>
            <p:nvPr userDrawn="1"/>
          </p:nvSpPr>
          <p:spPr bwMode="auto">
            <a:xfrm>
              <a:off x="4221163" y="4329113"/>
              <a:ext cx="1096963" cy="1128713"/>
            </a:xfrm>
            <a:custGeom>
              <a:avLst/>
              <a:gdLst>
                <a:gd name="T0" fmla="*/ 636 w 691"/>
                <a:gd name="T1" fmla="*/ 324 h 711"/>
                <a:gd name="T2" fmla="*/ 621 w 691"/>
                <a:gd name="T3" fmla="*/ 249 h 711"/>
                <a:gd name="T4" fmla="*/ 564 w 691"/>
                <a:gd name="T5" fmla="*/ 147 h 711"/>
                <a:gd name="T6" fmla="*/ 512 w 691"/>
                <a:gd name="T7" fmla="*/ 98 h 711"/>
                <a:gd name="T8" fmla="*/ 448 w 691"/>
                <a:gd name="T9" fmla="*/ 65 h 711"/>
                <a:gd name="T10" fmla="*/ 376 w 691"/>
                <a:gd name="T11" fmla="*/ 47 h 711"/>
                <a:gd name="T12" fmla="*/ 313 w 691"/>
                <a:gd name="T13" fmla="*/ 47 h 711"/>
                <a:gd name="T14" fmla="*/ 240 w 691"/>
                <a:gd name="T15" fmla="*/ 65 h 711"/>
                <a:gd name="T16" fmla="*/ 177 w 691"/>
                <a:gd name="T17" fmla="*/ 98 h 711"/>
                <a:gd name="T18" fmla="*/ 125 w 691"/>
                <a:gd name="T19" fmla="*/ 146 h 711"/>
                <a:gd name="T20" fmla="*/ 65 w 691"/>
                <a:gd name="T21" fmla="*/ 262 h 711"/>
                <a:gd name="T22" fmla="*/ 53 w 691"/>
                <a:gd name="T23" fmla="*/ 338 h 711"/>
                <a:gd name="T24" fmla="*/ 53 w 691"/>
                <a:gd name="T25" fmla="*/ 386 h 711"/>
                <a:gd name="T26" fmla="*/ 69 w 691"/>
                <a:gd name="T27" fmla="*/ 462 h 711"/>
                <a:gd name="T28" fmla="*/ 126 w 691"/>
                <a:gd name="T29" fmla="*/ 563 h 711"/>
                <a:gd name="T30" fmla="*/ 179 w 691"/>
                <a:gd name="T31" fmla="*/ 612 h 711"/>
                <a:gd name="T32" fmla="*/ 242 w 691"/>
                <a:gd name="T33" fmla="*/ 646 h 711"/>
                <a:gd name="T34" fmla="*/ 315 w 691"/>
                <a:gd name="T35" fmla="*/ 663 h 711"/>
                <a:gd name="T36" fmla="*/ 377 w 691"/>
                <a:gd name="T37" fmla="*/ 663 h 711"/>
                <a:gd name="T38" fmla="*/ 450 w 691"/>
                <a:gd name="T39" fmla="*/ 646 h 711"/>
                <a:gd name="T40" fmla="*/ 513 w 691"/>
                <a:gd name="T41" fmla="*/ 613 h 711"/>
                <a:gd name="T42" fmla="*/ 565 w 691"/>
                <a:gd name="T43" fmla="*/ 564 h 711"/>
                <a:gd name="T44" fmla="*/ 626 w 691"/>
                <a:gd name="T45" fmla="*/ 449 h 711"/>
                <a:gd name="T46" fmla="*/ 637 w 691"/>
                <a:gd name="T47" fmla="*/ 372 h 711"/>
                <a:gd name="T48" fmla="*/ 0 w 691"/>
                <a:gd name="T49" fmla="*/ 338 h 711"/>
                <a:gd name="T50" fmla="*/ 14 w 691"/>
                <a:gd name="T51" fmla="*/ 253 h 711"/>
                <a:gd name="T52" fmla="*/ 45 w 691"/>
                <a:gd name="T53" fmla="*/ 175 h 711"/>
                <a:gd name="T54" fmla="*/ 95 w 691"/>
                <a:gd name="T55" fmla="*/ 106 h 711"/>
                <a:gd name="T56" fmla="*/ 159 w 691"/>
                <a:gd name="T57" fmla="*/ 53 h 711"/>
                <a:gd name="T58" fmla="*/ 237 w 691"/>
                <a:gd name="T59" fmla="*/ 16 h 711"/>
                <a:gd name="T60" fmla="*/ 327 w 691"/>
                <a:gd name="T61" fmla="*/ 0 h 711"/>
                <a:gd name="T62" fmla="*/ 403 w 691"/>
                <a:gd name="T63" fmla="*/ 3 h 711"/>
                <a:gd name="T64" fmla="*/ 488 w 691"/>
                <a:gd name="T65" fmla="*/ 29 h 711"/>
                <a:gd name="T66" fmla="*/ 561 w 691"/>
                <a:gd name="T67" fmla="*/ 72 h 711"/>
                <a:gd name="T68" fmla="*/ 619 w 691"/>
                <a:gd name="T69" fmla="*/ 131 h 711"/>
                <a:gd name="T70" fmla="*/ 661 w 691"/>
                <a:gd name="T71" fmla="*/ 203 h 711"/>
                <a:gd name="T72" fmla="*/ 685 w 691"/>
                <a:gd name="T73" fmla="*/ 284 h 711"/>
                <a:gd name="T74" fmla="*/ 691 w 691"/>
                <a:gd name="T75" fmla="*/ 355 h 711"/>
                <a:gd name="T76" fmla="*/ 685 w 691"/>
                <a:gd name="T77" fmla="*/ 425 h 711"/>
                <a:gd name="T78" fmla="*/ 659 w 691"/>
                <a:gd name="T79" fmla="*/ 506 h 711"/>
                <a:gd name="T80" fmla="*/ 618 w 691"/>
                <a:gd name="T81" fmla="*/ 578 h 711"/>
                <a:gd name="T82" fmla="*/ 560 w 691"/>
                <a:gd name="T83" fmla="*/ 637 h 711"/>
                <a:gd name="T84" fmla="*/ 486 w 691"/>
                <a:gd name="T85" fmla="*/ 681 h 711"/>
                <a:gd name="T86" fmla="*/ 400 w 691"/>
                <a:gd name="T87" fmla="*/ 707 h 711"/>
                <a:gd name="T88" fmla="*/ 325 w 691"/>
                <a:gd name="T89" fmla="*/ 710 h 711"/>
                <a:gd name="T90" fmla="*/ 236 w 691"/>
                <a:gd name="T91" fmla="*/ 694 h 711"/>
                <a:gd name="T92" fmla="*/ 158 w 691"/>
                <a:gd name="T93" fmla="*/ 658 h 711"/>
                <a:gd name="T94" fmla="*/ 94 w 691"/>
                <a:gd name="T95" fmla="*/ 605 h 711"/>
                <a:gd name="T96" fmla="*/ 45 w 691"/>
                <a:gd name="T97" fmla="*/ 537 h 711"/>
                <a:gd name="T98" fmla="*/ 14 w 691"/>
                <a:gd name="T99" fmla="*/ 460 h 711"/>
                <a:gd name="T100" fmla="*/ 0 w 691"/>
                <a:gd name="T101" fmla="*/ 375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711">
                  <a:moveTo>
                    <a:pt x="639" y="357"/>
                  </a:moveTo>
                  <a:lnTo>
                    <a:pt x="639" y="355"/>
                  </a:lnTo>
                  <a:lnTo>
                    <a:pt x="639" y="355"/>
                  </a:lnTo>
                  <a:lnTo>
                    <a:pt x="637" y="340"/>
                  </a:lnTo>
                  <a:lnTo>
                    <a:pt x="636" y="324"/>
                  </a:lnTo>
                  <a:lnTo>
                    <a:pt x="635" y="309"/>
                  </a:lnTo>
                  <a:lnTo>
                    <a:pt x="633" y="293"/>
                  </a:lnTo>
                  <a:lnTo>
                    <a:pt x="629" y="278"/>
                  </a:lnTo>
                  <a:lnTo>
                    <a:pt x="626" y="263"/>
                  </a:lnTo>
                  <a:lnTo>
                    <a:pt x="621" y="249"/>
                  </a:lnTo>
                  <a:lnTo>
                    <a:pt x="616" y="235"/>
                  </a:lnTo>
                  <a:lnTo>
                    <a:pt x="605" y="208"/>
                  </a:lnTo>
                  <a:lnTo>
                    <a:pt x="590" y="182"/>
                  </a:lnTo>
                  <a:lnTo>
                    <a:pt x="574" y="159"/>
                  </a:lnTo>
                  <a:lnTo>
                    <a:pt x="564" y="147"/>
                  </a:lnTo>
                  <a:lnTo>
                    <a:pt x="555" y="137"/>
                  </a:lnTo>
                  <a:lnTo>
                    <a:pt x="544" y="126"/>
                  </a:lnTo>
                  <a:lnTo>
                    <a:pt x="534" y="117"/>
                  </a:lnTo>
                  <a:lnTo>
                    <a:pt x="524" y="108"/>
                  </a:lnTo>
                  <a:lnTo>
                    <a:pt x="512" y="98"/>
                  </a:lnTo>
                  <a:lnTo>
                    <a:pt x="500" y="90"/>
                  </a:lnTo>
                  <a:lnTo>
                    <a:pt x="488" y="83"/>
                  </a:lnTo>
                  <a:lnTo>
                    <a:pt x="475" y="76"/>
                  </a:lnTo>
                  <a:lnTo>
                    <a:pt x="462" y="70"/>
                  </a:lnTo>
                  <a:lnTo>
                    <a:pt x="448" y="65"/>
                  </a:lnTo>
                  <a:lnTo>
                    <a:pt x="434" y="60"/>
                  </a:lnTo>
                  <a:lnTo>
                    <a:pt x="420" y="55"/>
                  </a:lnTo>
                  <a:lnTo>
                    <a:pt x="406" y="52"/>
                  </a:lnTo>
                  <a:lnTo>
                    <a:pt x="391" y="50"/>
                  </a:lnTo>
                  <a:lnTo>
                    <a:pt x="376" y="47"/>
                  </a:lnTo>
                  <a:lnTo>
                    <a:pt x="360" y="46"/>
                  </a:lnTo>
                  <a:lnTo>
                    <a:pt x="345" y="46"/>
                  </a:lnTo>
                  <a:lnTo>
                    <a:pt x="345" y="46"/>
                  </a:lnTo>
                  <a:lnTo>
                    <a:pt x="328" y="46"/>
                  </a:lnTo>
                  <a:lnTo>
                    <a:pt x="313" y="47"/>
                  </a:lnTo>
                  <a:lnTo>
                    <a:pt x="298" y="50"/>
                  </a:lnTo>
                  <a:lnTo>
                    <a:pt x="283" y="52"/>
                  </a:lnTo>
                  <a:lnTo>
                    <a:pt x="268" y="55"/>
                  </a:lnTo>
                  <a:lnTo>
                    <a:pt x="254" y="59"/>
                  </a:lnTo>
                  <a:lnTo>
                    <a:pt x="240" y="65"/>
                  </a:lnTo>
                  <a:lnTo>
                    <a:pt x="227" y="69"/>
                  </a:lnTo>
                  <a:lnTo>
                    <a:pt x="213" y="76"/>
                  </a:lnTo>
                  <a:lnTo>
                    <a:pt x="201" y="83"/>
                  </a:lnTo>
                  <a:lnTo>
                    <a:pt x="189" y="90"/>
                  </a:lnTo>
                  <a:lnTo>
                    <a:pt x="177" y="98"/>
                  </a:lnTo>
                  <a:lnTo>
                    <a:pt x="166" y="106"/>
                  </a:lnTo>
                  <a:lnTo>
                    <a:pt x="155" y="116"/>
                  </a:lnTo>
                  <a:lnTo>
                    <a:pt x="145" y="125"/>
                  </a:lnTo>
                  <a:lnTo>
                    <a:pt x="134" y="136"/>
                  </a:lnTo>
                  <a:lnTo>
                    <a:pt x="125" y="146"/>
                  </a:lnTo>
                  <a:lnTo>
                    <a:pt x="116" y="158"/>
                  </a:lnTo>
                  <a:lnTo>
                    <a:pt x="100" y="181"/>
                  </a:lnTo>
                  <a:lnTo>
                    <a:pt x="86" y="206"/>
                  </a:lnTo>
                  <a:lnTo>
                    <a:pt x="74" y="233"/>
                  </a:lnTo>
                  <a:lnTo>
                    <a:pt x="65" y="262"/>
                  </a:lnTo>
                  <a:lnTo>
                    <a:pt x="61" y="276"/>
                  </a:lnTo>
                  <a:lnTo>
                    <a:pt x="58" y="291"/>
                  </a:lnTo>
                  <a:lnTo>
                    <a:pt x="55" y="306"/>
                  </a:lnTo>
                  <a:lnTo>
                    <a:pt x="53" y="321"/>
                  </a:lnTo>
                  <a:lnTo>
                    <a:pt x="53" y="338"/>
                  </a:lnTo>
                  <a:lnTo>
                    <a:pt x="52" y="353"/>
                  </a:lnTo>
                  <a:lnTo>
                    <a:pt x="52" y="355"/>
                  </a:lnTo>
                  <a:lnTo>
                    <a:pt x="52" y="355"/>
                  </a:lnTo>
                  <a:lnTo>
                    <a:pt x="53" y="371"/>
                  </a:lnTo>
                  <a:lnTo>
                    <a:pt x="53" y="386"/>
                  </a:lnTo>
                  <a:lnTo>
                    <a:pt x="55" y="403"/>
                  </a:lnTo>
                  <a:lnTo>
                    <a:pt x="58" y="418"/>
                  </a:lnTo>
                  <a:lnTo>
                    <a:pt x="61" y="433"/>
                  </a:lnTo>
                  <a:lnTo>
                    <a:pt x="65" y="447"/>
                  </a:lnTo>
                  <a:lnTo>
                    <a:pt x="69" y="462"/>
                  </a:lnTo>
                  <a:lnTo>
                    <a:pt x="74" y="476"/>
                  </a:lnTo>
                  <a:lnTo>
                    <a:pt x="86" y="502"/>
                  </a:lnTo>
                  <a:lnTo>
                    <a:pt x="101" y="528"/>
                  </a:lnTo>
                  <a:lnTo>
                    <a:pt x="117" y="551"/>
                  </a:lnTo>
                  <a:lnTo>
                    <a:pt x="126" y="563"/>
                  </a:lnTo>
                  <a:lnTo>
                    <a:pt x="136" y="573"/>
                  </a:lnTo>
                  <a:lnTo>
                    <a:pt x="146" y="584"/>
                  </a:lnTo>
                  <a:lnTo>
                    <a:pt x="157" y="594"/>
                  </a:lnTo>
                  <a:lnTo>
                    <a:pt x="167" y="603"/>
                  </a:lnTo>
                  <a:lnTo>
                    <a:pt x="179" y="612"/>
                  </a:lnTo>
                  <a:lnTo>
                    <a:pt x="190" y="620"/>
                  </a:lnTo>
                  <a:lnTo>
                    <a:pt x="203" y="627"/>
                  </a:lnTo>
                  <a:lnTo>
                    <a:pt x="216" y="634"/>
                  </a:lnTo>
                  <a:lnTo>
                    <a:pt x="229" y="641"/>
                  </a:lnTo>
                  <a:lnTo>
                    <a:pt x="242" y="646"/>
                  </a:lnTo>
                  <a:lnTo>
                    <a:pt x="256" y="651"/>
                  </a:lnTo>
                  <a:lnTo>
                    <a:pt x="270" y="655"/>
                  </a:lnTo>
                  <a:lnTo>
                    <a:pt x="284" y="658"/>
                  </a:lnTo>
                  <a:lnTo>
                    <a:pt x="299" y="662"/>
                  </a:lnTo>
                  <a:lnTo>
                    <a:pt x="315" y="663"/>
                  </a:lnTo>
                  <a:lnTo>
                    <a:pt x="331" y="664"/>
                  </a:lnTo>
                  <a:lnTo>
                    <a:pt x="346" y="665"/>
                  </a:lnTo>
                  <a:lnTo>
                    <a:pt x="346" y="665"/>
                  </a:lnTo>
                  <a:lnTo>
                    <a:pt x="362" y="664"/>
                  </a:lnTo>
                  <a:lnTo>
                    <a:pt x="377" y="663"/>
                  </a:lnTo>
                  <a:lnTo>
                    <a:pt x="392" y="662"/>
                  </a:lnTo>
                  <a:lnTo>
                    <a:pt x="407" y="658"/>
                  </a:lnTo>
                  <a:lnTo>
                    <a:pt x="423" y="655"/>
                  </a:lnTo>
                  <a:lnTo>
                    <a:pt x="436" y="651"/>
                  </a:lnTo>
                  <a:lnTo>
                    <a:pt x="450" y="646"/>
                  </a:lnTo>
                  <a:lnTo>
                    <a:pt x="463" y="641"/>
                  </a:lnTo>
                  <a:lnTo>
                    <a:pt x="477" y="635"/>
                  </a:lnTo>
                  <a:lnTo>
                    <a:pt x="490" y="628"/>
                  </a:lnTo>
                  <a:lnTo>
                    <a:pt x="502" y="620"/>
                  </a:lnTo>
                  <a:lnTo>
                    <a:pt x="513" y="613"/>
                  </a:lnTo>
                  <a:lnTo>
                    <a:pt x="525" y="603"/>
                  </a:lnTo>
                  <a:lnTo>
                    <a:pt x="535" y="594"/>
                  </a:lnTo>
                  <a:lnTo>
                    <a:pt x="546" y="585"/>
                  </a:lnTo>
                  <a:lnTo>
                    <a:pt x="556" y="574"/>
                  </a:lnTo>
                  <a:lnTo>
                    <a:pt x="565" y="564"/>
                  </a:lnTo>
                  <a:lnTo>
                    <a:pt x="575" y="552"/>
                  </a:lnTo>
                  <a:lnTo>
                    <a:pt x="591" y="529"/>
                  </a:lnTo>
                  <a:lnTo>
                    <a:pt x="605" y="504"/>
                  </a:lnTo>
                  <a:lnTo>
                    <a:pt x="616" y="477"/>
                  </a:lnTo>
                  <a:lnTo>
                    <a:pt x="626" y="449"/>
                  </a:lnTo>
                  <a:lnTo>
                    <a:pt x="629" y="434"/>
                  </a:lnTo>
                  <a:lnTo>
                    <a:pt x="633" y="419"/>
                  </a:lnTo>
                  <a:lnTo>
                    <a:pt x="635" y="404"/>
                  </a:lnTo>
                  <a:lnTo>
                    <a:pt x="637" y="389"/>
                  </a:lnTo>
                  <a:lnTo>
                    <a:pt x="637" y="372"/>
                  </a:lnTo>
                  <a:lnTo>
                    <a:pt x="639" y="357"/>
                  </a:lnTo>
                  <a:close/>
                  <a:moveTo>
                    <a:pt x="0" y="357"/>
                  </a:moveTo>
                  <a:lnTo>
                    <a:pt x="0" y="355"/>
                  </a:lnTo>
                  <a:lnTo>
                    <a:pt x="0" y="355"/>
                  </a:lnTo>
                  <a:lnTo>
                    <a:pt x="0" y="338"/>
                  </a:lnTo>
                  <a:lnTo>
                    <a:pt x="1" y="320"/>
                  </a:lnTo>
                  <a:lnTo>
                    <a:pt x="3" y="303"/>
                  </a:lnTo>
                  <a:lnTo>
                    <a:pt x="6" y="286"/>
                  </a:lnTo>
                  <a:lnTo>
                    <a:pt x="9" y="269"/>
                  </a:lnTo>
                  <a:lnTo>
                    <a:pt x="14" y="253"/>
                  </a:lnTo>
                  <a:lnTo>
                    <a:pt x="18" y="237"/>
                  </a:lnTo>
                  <a:lnTo>
                    <a:pt x="24" y="220"/>
                  </a:lnTo>
                  <a:lnTo>
                    <a:pt x="31" y="205"/>
                  </a:lnTo>
                  <a:lnTo>
                    <a:pt x="38" y="189"/>
                  </a:lnTo>
                  <a:lnTo>
                    <a:pt x="45" y="175"/>
                  </a:lnTo>
                  <a:lnTo>
                    <a:pt x="54" y="160"/>
                  </a:lnTo>
                  <a:lnTo>
                    <a:pt x="64" y="146"/>
                  </a:lnTo>
                  <a:lnTo>
                    <a:pt x="73" y="132"/>
                  </a:lnTo>
                  <a:lnTo>
                    <a:pt x="83" y="119"/>
                  </a:lnTo>
                  <a:lnTo>
                    <a:pt x="95" y="106"/>
                  </a:lnTo>
                  <a:lnTo>
                    <a:pt x="107" y="95"/>
                  </a:lnTo>
                  <a:lnTo>
                    <a:pt x="118" y="83"/>
                  </a:lnTo>
                  <a:lnTo>
                    <a:pt x="131" y="73"/>
                  </a:lnTo>
                  <a:lnTo>
                    <a:pt x="145" y="62"/>
                  </a:lnTo>
                  <a:lnTo>
                    <a:pt x="159" y="53"/>
                  </a:lnTo>
                  <a:lnTo>
                    <a:pt x="174" y="44"/>
                  </a:lnTo>
                  <a:lnTo>
                    <a:pt x="189" y="36"/>
                  </a:lnTo>
                  <a:lnTo>
                    <a:pt x="204" y="29"/>
                  </a:lnTo>
                  <a:lnTo>
                    <a:pt x="220" y="22"/>
                  </a:lnTo>
                  <a:lnTo>
                    <a:pt x="237" y="16"/>
                  </a:lnTo>
                  <a:lnTo>
                    <a:pt x="254" y="11"/>
                  </a:lnTo>
                  <a:lnTo>
                    <a:pt x="272" y="7"/>
                  </a:lnTo>
                  <a:lnTo>
                    <a:pt x="290" y="3"/>
                  </a:lnTo>
                  <a:lnTo>
                    <a:pt x="308" y="1"/>
                  </a:lnTo>
                  <a:lnTo>
                    <a:pt x="327" y="0"/>
                  </a:lnTo>
                  <a:lnTo>
                    <a:pt x="346" y="0"/>
                  </a:lnTo>
                  <a:lnTo>
                    <a:pt x="346" y="0"/>
                  </a:lnTo>
                  <a:lnTo>
                    <a:pt x="366" y="0"/>
                  </a:lnTo>
                  <a:lnTo>
                    <a:pt x="384" y="1"/>
                  </a:lnTo>
                  <a:lnTo>
                    <a:pt x="403" y="3"/>
                  </a:lnTo>
                  <a:lnTo>
                    <a:pt x="421" y="7"/>
                  </a:lnTo>
                  <a:lnTo>
                    <a:pt x="439" y="11"/>
                  </a:lnTo>
                  <a:lnTo>
                    <a:pt x="455" y="16"/>
                  </a:lnTo>
                  <a:lnTo>
                    <a:pt x="472" y="22"/>
                  </a:lnTo>
                  <a:lnTo>
                    <a:pt x="488" y="29"/>
                  </a:lnTo>
                  <a:lnTo>
                    <a:pt x="504" y="36"/>
                  </a:lnTo>
                  <a:lnTo>
                    <a:pt x="519" y="44"/>
                  </a:lnTo>
                  <a:lnTo>
                    <a:pt x="533" y="52"/>
                  </a:lnTo>
                  <a:lnTo>
                    <a:pt x="547" y="62"/>
                  </a:lnTo>
                  <a:lnTo>
                    <a:pt x="561" y="72"/>
                  </a:lnTo>
                  <a:lnTo>
                    <a:pt x="574" y="82"/>
                  </a:lnTo>
                  <a:lnTo>
                    <a:pt x="585" y="94"/>
                  </a:lnTo>
                  <a:lnTo>
                    <a:pt x="597" y="105"/>
                  </a:lnTo>
                  <a:lnTo>
                    <a:pt x="608" y="118"/>
                  </a:lnTo>
                  <a:lnTo>
                    <a:pt x="619" y="131"/>
                  </a:lnTo>
                  <a:lnTo>
                    <a:pt x="628" y="145"/>
                  </a:lnTo>
                  <a:lnTo>
                    <a:pt x="637" y="159"/>
                  </a:lnTo>
                  <a:lnTo>
                    <a:pt x="646" y="173"/>
                  </a:lnTo>
                  <a:lnTo>
                    <a:pt x="654" y="188"/>
                  </a:lnTo>
                  <a:lnTo>
                    <a:pt x="661" y="203"/>
                  </a:lnTo>
                  <a:lnTo>
                    <a:pt x="666" y="219"/>
                  </a:lnTo>
                  <a:lnTo>
                    <a:pt x="672" y="234"/>
                  </a:lnTo>
                  <a:lnTo>
                    <a:pt x="677" y="250"/>
                  </a:lnTo>
                  <a:lnTo>
                    <a:pt x="682" y="268"/>
                  </a:lnTo>
                  <a:lnTo>
                    <a:pt x="685" y="284"/>
                  </a:lnTo>
                  <a:lnTo>
                    <a:pt x="687" y="302"/>
                  </a:lnTo>
                  <a:lnTo>
                    <a:pt x="690" y="318"/>
                  </a:lnTo>
                  <a:lnTo>
                    <a:pt x="691" y="335"/>
                  </a:lnTo>
                  <a:lnTo>
                    <a:pt x="691" y="353"/>
                  </a:lnTo>
                  <a:lnTo>
                    <a:pt x="691" y="355"/>
                  </a:lnTo>
                  <a:lnTo>
                    <a:pt x="691" y="355"/>
                  </a:lnTo>
                  <a:lnTo>
                    <a:pt x="691" y="372"/>
                  </a:lnTo>
                  <a:lnTo>
                    <a:pt x="690" y="390"/>
                  </a:lnTo>
                  <a:lnTo>
                    <a:pt x="687" y="407"/>
                  </a:lnTo>
                  <a:lnTo>
                    <a:pt x="685" y="425"/>
                  </a:lnTo>
                  <a:lnTo>
                    <a:pt x="682" y="441"/>
                  </a:lnTo>
                  <a:lnTo>
                    <a:pt x="677" y="457"/>
                  </a:lnTo>
                  <a:lnTo>
                    <a:pt x="672" y="473"/>
                  </a:lnTo>
                  <a:lnTo>
                    <a:pt x="666" y="490"/>
                  </a:lnTo>
                  <a:lnTo>
                    <a:pt x="659" y="506"/>
                  </a:lnTo>
                  <a:lnTo>
                    <a:pt x="653" y="521"/>
                  </a:lnTo>
                  <a:lnTo>
                    <a:pt x="646" y="536"/>
                  </a:lnTo>
                  <a:lnTo>
                    <a:pt x="636" y="550"/>
                  </a:lnTo>
                  <a:lnTo>
                    <a:pt x="627" y="564"/>
                  </a:lnTo>
                  <a:lnTo>
                    <a:pt x="618" y="578"/>
                  </a:lnTo>
                  <a:lnTo>
                    <a:pt x="607" y="591"/>
                  </a:lnTo>
                  <a:lnTo>
                    <a:pt x="596" y="603"/>
                  </a:lnTo>
                  <a:lnTo>
                    <a:pt x="584" y="615"/>
                  </a:lnTo>
                  <a:lnTo>
                    <a:pt x="572" y="627"/>
                  </a:lnTo>
                  <a:lnTo>
                    <a:pt x="560" y="637"/>
                  </a:lnTo>
                  <a:lnTo>
                    <a:pt x="546" y="648"/>
                  </a:lnTo>
                  <a:lnTo>
                    <a:pt x="532" y="657"/>
                  </a:lnTo>
                  <a:lnTo>
                    <a:pt x="517" y="666"/>
                  </a:lnTo>
                  <a:lnTo>
                    <a:pt x="502" y="674"/>
                  </a:lnTo>
                  <a:lnTo>
                    <a:pt x="486" y="681"/>
                  </a:lnTo>
                  <a:lnTo>
                    <a:pt x="470" y="688"/>
                  </a:lnTo>
                  <a:lnTo>
                    <a:pt x="454" y="694"/>
                  </a:lnTo>
                  <a:lnTo>
                    <a:pt x="436" y="699"/>
                  </a:lnTo>
                  <a:lnTo>
                    <a:pt x="419" y="703"/>
                  </a:lnTo>
                  <a:lnTo>
                    <a:pt x="400" y="707"/>
                  </a:lnTo>
                  <a:lnTo>
                    <a:pt x="383" y="709"/>
                  </a:lnTo>
                  <a:lnTo>
                    <a:pt x="363" y="710"/>
                  </a:lnTo>
                  <a:lnTo>
                    <a:pt x="345" y="711"/>
                  </a:lnTo>
                  <a:lnTo>
                    <a:pt x="345" y="711"/>
                  </a:lnTo>
                  <a:lnTo>
                    <a:pt x="325" y="710"/>
                  </a:lnTo>
                  <a:lnTo>
                    <a:pt x="306" y="709"/>
                  </a:lnTo>
                  <a:lnTo>
                    <a:pt x="288" y="707"/>
                  </a:lnTo>
                  <a:lnTo>
                    <a:pt x="269" y="703"/>
                  </a:lnTo>
                  <a:lnTo>
                    <a:pt x="252" y="700"/>
                  </a:lnTo>
                  <a:lnTo>
                    <a:pt x="236" y="694"/>
                  </a:lnTo>
                  <a:lnTo>
                    <a:pt x="218" y="688"/>
                  </a:lnTo>
                  <a:lnTo>
                    <a:pt x="203" y="682"/>
                  </a:lnTo>
                  <a:lnTo>
                    <a:pt x="187" y="674"/>
                  </a:lnTo>
                  <a:lnTo>
                    <a:pt x="172" y="666"/>
                  </a:lnTo>
                  <a:lnTo>
                    <a:pt x="158" y="658"/>
                  </a:lnTo>
                  <a:lnTo>
                    <a:pt x="144" y="649"/>
                  </a:lnTo>
                  <a:lnTo>
                    <a:pt x="130" y="638"/>
                  </a:lnTo>
                  <a:lnTo>
                    <a:pt x="117" y="628"/>
                  </a:lnTo>
                  <a:lnTo>
                    <a:pt x="105" y="616"/>
                  </a:lnTo>
                  <a:lnTo>
                    <a:pt x="94" y="605"/>
                  </a:lnTo>
                  <a:lnTo>
                    <a:pt x="82" y="592"/>
                  </a:lnTo>
                  <a:lnTo>
                    <a:pt x="72" y="579"/>
                  </a:lnTo>
                  <a:lnTo>
                    <a:pt x="62" y="565"/>
                  </a:lnTo>
                  <a:lnTo>
                    <a:pt x="53" y="551"/>
                  </a:lnTo>
                  <a:lnTo>
                    <a:pt x="45" y="537"/>
                  </a:lnTo>
                  <a:lnTo>
                    <a:pt x="37" y="522"/>
                  </a:lnTo>
                  <a:lnTo>
                    <a:pt x="30" y="507"/>
                  </a:lnTo>
                  <a:lnTo>
                    <a:pt x="24" y="492"/>
                  </a:lnTo>
                  <a:lnTo>
                    <a:pt x="18" y="476"/>
                  </a:lnTo>
                  <a:lnTo>
                    <a:pt x="14" y="460"/>
                  </a:lnTo>
                  <a:lnTo>
                    <a:pt x="9" y="443"/>
                  </a:lnTo>
                  <a:lnTo>
                    <a:pt x="6" y="426"/>
                  </a:lnTo>
                  <a:lnTo>
                    <a:pt x="3" y="410"/>
                  </a:lnTo>
                  <a:lnTo>
                    <a:pt x="1" y="392"/>
                  </a:lnTo>
                  <a:lnTo>
                    <a:pt x="0" y="375"/>
                  </a:lnTo>
                  <a:lnTo>
                    <a:pt x="0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2"/>
            <p:cNvSpPr>
              <a:spLocks/>
            </p:cNvSpPr>
            <p:nvPr userDrawn="1"/>
          </p:nvSpPr>
          <p:spPr bwMode="auto">
            <a:xfrm>
              <a:off x="5529263" y="4346575"/>
              <a:ext cx="909638" cy="1092200"/>
            </a:xfrm>
            <a:custGeom>
              <a:avLst/>
              <a:gdLst>
                <a:gd name="T0" fmla="*/ 0 w 573"/>
                <a:gd name="T1" fmla="*/ 0 h 688"/>
                <a:gd name="T2" fmla="*/ 48 w 573"/>
                <a:gd name="T3" fmla="*/ 0 h 688"/>
                <a:gd name="T4" fmla="*/ 523 w 573"/>
                <a:gd name="T5" fmla="*/ 598 h 688"/>
                <a:gd name="T6" fmla="*/ 523 w 573"/>
                <a:gd name="T7" fmla="*/ 0 h 688"/>
                <a:gd name="T8" fmla="*/ 573 w 573"/>
                <a:gd name="T9" fmla="*/ 0 h 688"/>
                <a:gd name="T10" fmla="*/ 573 w 573"/>
                <a:gd name="T11" fmla="*/ 688 h 688"/>
                <a:gd name="T12" fmla="*/ 535 w 573"/>
                <a:gd name="T13" fmla="*/ 688 h 688"/>
                <a:gd name="T14" fmla="*/ 49 w 573"/>
                <a:gd name="T15" fmla="*/ 77 h 688"/>
                <a:gd name="T16" fmla="*/ 49 w 573"/>
                <a:gd name="T17" fmla="*/ 688 h 688"/>
                <a:gd name="T18" fmla="*/ 0 w 573"/>
                <a:gd name="T19" fmla="*/ 688 h 688"/>
                <a:gd name="T20" fmla="*/ 0 w 573"/>
                <a:gd name="T21" fmla="*/ 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3" h="688">
                  <a:moveTo>
                    <a:pt x="0" y="0"/>
                  </a:moveTo>
                  <a:lnTo>
                    <a:pt x="48" y="0"/>
                  </a:lnTo>
                  <a:lnTo>
                    <a:pt x="523" y="598"/>
                  </a:lnTo>
                  <a:lnTo>
                    <a:pt x="523" y="0"/>
                  </a:lnTo>
                  <a:lnTo>
                    <a:pt x="573" y="0"/>
                  </a:lnTo>
                  <a:lnTo>
                    <a:pt x="573" y="688"/>
                  </a:lnTo>
                  <a:lnTo>
                    <a:pt x="535" y="688"/>
                  </a:lnTo>
                  <a:lnTo>
                    <a:pt x="49" y="77"/>
                  </a:lnTo>
                  <a:lnTo>
                    <a:pt x="49" y="688"/>
                  </a:lnTo>
                  <a:lnTo>
                    <a:pt x="0" y="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3"/>
            <p:cNvSpPr>
              <a:spLocks/>
            </p:cNvSpPr>
            <p:nvPr userDrawn="1"/>
          </p:nvSpPr>
          <p:spPr bwMode="auto">
            <a:xfrm>
              <a:off x="7180263" y="4332288"/>
              <a:ext cx="311150" cy="1098550"/>
            </a:xfrm>
            <a:custGeom>
              <a:avLst/>
              <a:gdLst>
                <a:gd name="T0" fmla="*/ 146 w 196"/>
                <a:gd name="T1" fmla="*/ 53 h 692"/>
                <a:gd name="T2" fmla="*/ 14 w 196"/>
                <a:gd name="T3" fmla="*/ 99 h 692"/>
                <a:gd name="T4" fmla="*/ 0 w 196"/>
                <a:gd name="T5" fmla="*/ 58 h 692"/>
                <a:gd name="T6" fmla="*/ 157 w 196"/>
                <a:gd name="T7" fmla="*/ 0 h 692"/>
                <a:gd name="T8" fmla="*/ 196 w 196"/>
                <a:gd name="T9" fmla="*/ 0 h 692"/>
                <a:gd name="T10" fmla="*/ 196 w 196"/>
                <a:gd name="T11" fmla="*/ 692 h 692"/>
                <a:gd name="T12" fmla="*/ 146 w 196"/>
                <a:gd name="T13" fmla="*/ 692 h 692"/>
                <a:gd name="T14" fmla="*/ 146 w 196"/>
                <a:gd name="T15" fmla="*/ 53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692">
                  <a:moveTo>
                    <a:pt x="146" y="53"/>
                  </a:moveTo>
                  <a:lnTo>
                    <a:pt x="14" y="99"/>
                  </a:lnTo>
                  <a:lnTo>
                    <a:pt x="0" y="58"/>
                  </a:lnTo>
                  <a:lnTo>
                    <a:pt x="157" y="0"/>
                  </a:lnTo>
                  <a:lnTo>
                    <a:pt x="196" y="0"/>
                  </a:lnTo>
                  <a:lnTo>
                    <a:pt x="196" y="692"/>
                  </a:lnTo>
                  <a:lnTo>
                    <a:pt x="146" y="692"/>
                  </a:lnTo>
                  <a:lnTo>
                    <a:pt x="14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4"/>
            <p:cNvSpPr>
              <a:spLocks noEditPoints="1"/>
            </p:cNvSpPr>
            <p:nvPr userDrawn="1"/>
          </p:nvSpPr>
          <p:spPr bwMode="auto">
            <a:xfrm>
              <a:off x="7727950" y="4321175"/>
              <a:ext cx="798513" cy="1128713"/>
            </a:xfrm>
            <a:custGeom>
              <a:avLst/>
              <a:gdLst>
                <a:gd name="T0" fmla="*/ 448 w 503"/>
                <a:gd name="T1" fmla="*/ 468 h 711"/>
                <a:gd name="T2" fmla="*/ 429 w 503"/>
                <a:gd name="T3" fmla="*/ 405 h 711"/>
                <a:gd name="T4" fmla="*/ 384 w 503"/>
                <a:gd name="T5" fmla="*/ 357 h 711"/>
                <a:gd name="T6" fmla="*/ 321 w 503"/>
                <a:gd name="T7" fmla="*/ 327 h 711"/>
                <a:gd name="T8" fmla="*/ 264 w 503"/>
                <a:gd name="T9" fmla="*/ 321 h 711"/>
                <a:gd name="T10" fmla="*/ 186 w 503"/>
                <a:gd name="T11" fmla="*/ 334 h 711"/>
                <a:gd name="T12" fmla="*/ 125 w 503"/>
                <a:gd name="T13" fmla="*/ 373 h 711"/>
                <a:gd name="T14" fmla="*/ 86 w 503"/>
                <a:gd name="T15" fmla="*/ 427 h 711"/>
                <a:gd name="T16" fmla="*/ 72 w 503"/>
                <a:gd name="T17" fmla="*/ 490 h 711"/>
                <a:gd name="T18" fmla="*/ 75 w 503"/>
                <a:gd name="T19" fmla="*/ 527 h 711"/>
                <a:gd name="T20" fmla="*/ 104 w 503"/>
                <a:gd name="T21" fmla="*/ 590 h 711"/>
                <a:gd name="T22" fmla="*/ 156 w 503"/>
                <a:gd name="T23" fmla="*/ 635 h 711"/>
                <a:gd name="T24" fmla="*/ 225 w 503"/>
                <a:gd name="T25" fmla="*/ 661 h 711"/>
                <a:gd name="T26" fmla="*/ 287 w 503"/>
                <a:gd name="T27" fmla="*/ 663 h 711"/>
                <a:gd name="T28" fmla="*/ 358 w 503"/>
                <a:gd name="T29" fmla="*/ 642 h 711"/>
                <a:gd name="T30" fmla="*/ 411 w 503"/>
                <a:gd name="T31" fmla="*/ 599 h 711"/>
                <a:gd name="T32" fmla="*/ 442 w 503"/>
                <a:gd name="T33" fmla="*/ 539 h 711"/>
                <a:gd name="T34" fmla="*/ 87 w 503"/>
                <a:gd name="T35" fmla="*/ 642 h 711"/>
                <a:gd name="T36" fmla="*/ 58 w 503"/>
                <a:gd name="T37" fmla="*/ 608 h 711"/>
                <a:gd name="T38" fmla="*/ 28 w 503"/>
                <a:gd name="T39" fmla="*/ 555 h 711"/>
                <a:gd name="T40" fmla="*/ 9 w 503"/>
                <a:gd name="T41" fmla="*/ 488 h 711"/>
                <a:gd name="T42" fmla="*/ 0 w 503"/>
                <a:gd name="T43" fmla="*/ 399 h 711"/>
                <a:gd name="T44" fmla="*/ 1 w 503"/>
                <a:gd name="T45" fmla="*/ 333 h 711"/>
                <a:gd name="T46" fmla="*/ 30 w 503"/>
                <a:gd name="T47" fmla="*/ 194 h 711"/>
                <a:gd name="T48" fmla="*/ 67 w 503"/>
                <a:gd name="T49" fmla="*/ 122 h 711"/>
                <a:gd name="T50" fmla="*/ 106 w 503"/>
                <a:gd name="T51" fmla="*/ 73 h 711"/>
                <a:gd name="T52" fmla="*/ 151 w 503"/>
                <a:gd name="T53" fmla="*/ 37 h 711"/>
                <a:gd name="T54" fmla="*/ 204 w 503"/>
                <a:gd name="T55" fmla="*/ 12 h 711"/>
                <a:gd name="T56" fmla="*/ 264 w 503"/>
                <a:gd name="T57" fmla="*/ 1 h 711"/>
                <a:gd name="T58" fmla="*/ 309 w 503"/>
                <a:gd name="T59" fmla="*/ 1 h 711"/>
                <a:gd name="T60" fmla="*/ 386 w 503"/>
                <a:gd name="T61" fmla="*/ 22 h 711"/>
                <a:gd name="T62" fmla="*/ 478 w 503"/>
                <a:gd name="T63" fmla="*/ 80 h 711"/>
                <a:gd name="T64" fmla="*/ 405 w 503"/>
                <a:gd name="T65" fmla="*/ 88 h 711"/>
                <a:gd name="T66" fmla="*/ 322 w 503"/>
                <a:gd name="T67" fmla="*/ 51 h 711"/>
                <a:gd name="T68" fmla="*/ 262 w 503"/>
                <a:gd name="T69" fmla="*/ 46 h 711"/>
                <a:gd name="T70" fmla="*/ 215 w 503"/>
                <a:gd name="T71" fmla="*/ 57 h 711"/>
                <a:gd name="T72" fmla="*/ 172 w 503"/>
                <a:gd name="T73" fmla="*/ 78 h 711"/>
                <a:gd name="T74" fmla="*/ 136 w 503"/>
                <a:gd name="T75" fmla="*/ 111 h 711"/>
                <a:gd name="T76" fmla="*/ 86 w 503"/>
                <a:gd name="T77" fmla="*/ 192 h 711"/>
                <a:gd name="T78" fmla="*/ 55 w 503"/>
                <a:gd name="T79" fmla="*/ 312 h 711"/>
                <a:gd name="T80" fmla="*/ 51 w 503"/>
                <a:gd name="T81" fmla="*/ 403 h 711"/>
                <a:gd name="T82" fmla="*/ 92 w 503"/>
                <a:gd name="T83" fmla="*/ 348 h 711"/>
                <a:gd name="T84" fmla="*/ 139 w 503"/>
                <a:gd name="T85" fmla="*/ 308 h 711"/>
                <a:gd name="T86" fmla="*/ 197 w 503"/>
                <a:gd name="T87" fmla="*/ 283 h 711"/>
                <a:gd name="T88" fmla="*/ 266 w 503"/>
                <a:gd name="T89" fmla="*/ 275 h 711"/>
                <a:gd name="T90" fmla="*/ 334 w 503"/>
                <a:gd name="T91" fmla="*/ 283 h 711"/>
                <a:gd name="T92" fmla="*/ 413 w 503"/>
                <a:gd name="T93" fmla="*/ 319 h 711"/>
                <a:gd name="T94" fmla="*/ 473 w 503"/>
                <a:gd name="T95" fmla="*/ 380 h 711"/>
                <a:gd name="T96" fmla="*/ 502 w 503"/>
                <a:gd name="T97" fmla="*/ 460 h 711"/>
                <a:gd name="T98" fmla="*/ 502 w 503"/>
                <a:gd name="T99" fmla="*/ 509 h 711"/>
                <a:gd name="T100" fmla="*/ 474 w 503"/>
                <a:gd name="T101" fmla="*/ 595 h 711"/>
                <a:gd name="T102" fmla="*/ 416 w 503"/>
                <a:gd name="T103" fmla="*/ 661 h 711"/>
                <a:gd name="T104" fmla="*/ 334 w 503"/>
                <a:gd name="T105" fmla="*/ 700 h 711"/>
                <a:gd name="T106" fmla="*/ 262 w 503"/>
                <a:gd name="T107" fmla="*/ 711 h 711"/>
                <a:gd name="T108" fmla="*/ 164 w 503"/>
                <a:gd name="T109" fmla="*/ 692 h 711"/>
                <a:gd name="T110" fmla="*/ 87 w 503"/>
                <a:gd name="T111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3" h="711">
                  <a:moveTo>
                    <a:pt x="449" y="487"/>
                  </a:moveTo>
                  <a:lnTo>
                    <a:pt x="449" y="485"/>
                  </a:lnTo>
                  <a:lnTo>
                    <a:pt x="449" y="485"/>
                  </a:lnTo>
                  <a:lnTo>
                    <a:pt x="448" y="468"/>
                  </a:lnTo>
                  <a:lnTo>
                    <a:pt x="446" y="451"/>
                  </a:lnTo>
                  <a:lnTo>
                    <a:pt x="441" y="434"/>
                  </a:lnTo>
                  <a:lnTo>
                    <a:pt x="436" y="419"/>
                  </a:lnTo>
                  <a:lnTo>
                    <a:pt x="429" y="405"/>
                  </a:lnTo>
                  <a:lnTo>
                    <a:pt x="419" y="391"/>
                  </a:lnTo>
                  <a:lnTo>
                    <a:pt x="409" y="379"/>
                  </a:lnTo>
                  <a:lnTo>
                    <a:pt x="397" y="367"/>
                  </a:lnTo>
                  <a:lnTo>
                    <a:pt x="384" y="357"/>
                  </a:lnTo>
                  <a:lnTo>
                    <a:pt x="370" y="347"/>
                  </a:lnTo>
                  <a:lnTo>
                    <a:pt x="354" y="339"/>
                  </a:lnTo>
                  <a:lnTo>
                    <a:pt x="338" y="332"/>
                  </a:lnTo>
                  <a:lnTo>
                    <a:pt x="321" y="327"/>
                  </a:lnTo>
                  <a:lnTo>
                    <a:pt x="302" y="323"/>
                  </a:lnTo>
                  <a:lnTo>
                    <a:pt x="283" y="321"/>
                  </a:lnTo>
                  <a:lnTo>
                    <a:pt x="264" y="321"/>
                  </a:lnTo>
                  <a:lnTo>
                    <a:pt x="264" y="321"/>
                  </a:lnTo>
                  <a:lnTo>
                    <a:pt x="243" y="321"/>
                  </a:lnTo>
                  <a:lnTo>
                    <a:pt x="223" y="324"/>
                  </a:lnTo>
                  <a:lnTo>
                    <a:pt x="203" y="329"/>
                  </a:lnTo>
                  <a:lnTo>
                    <a:pt x="186" y="334"/>
                  </a:lnTo>
                  <a:lnTo>
                    <a:pt x="168" y="343"/>
                  </a:lnTo>
                  <a:lnTo>
                    <a:pt x="153" y="352"/>
                  </a:lnTo>
                  <a:lnTo>
                    <a:pt x="138" y="362"/>
                  </a:lnTo>
                  <a:lnTo>
                    <a:pt x="125" y="373"/>
                  </a:lnTo>
                  <a:lnTo>
                    <a:pt x="113" y="386"/>
                  </a:lnTo>
                  <a:lnTo>
                    <a:pt x="102" y="399"/>
                  </a:lnTo>
                  <a:lnTo>
                    <a:pt x="93" y="413"/>
                  </a:lnTo>
                  <a:lnTo>
                    <a:pt x="86" y="427"/>
                  </a:lnTo>
                  <a:lnTo>
                    <a:pt x="80" y="442"/>
                  </a:lnTo>
                  <a:lnTo>
                    <a:pt x="75" y="459"/>
                  </a:lnTo>
                  <a:lnTo>
                    <a:pt x="73" y="474"/>
                  </a:lnTo>
                  <a:lnTo>
                    <a:pt x="72" y="490"/>
                  </a:lnTo>
                  <a:lnTo>
                    <a:pt x="72" y="491"/>
                  </a:lnTo>
                  <a:lnTo>
                    <a:pt x="72" y="491"/>
                  </a:lnTo>
                  <a:lnTo>
                    <a:pt x="73" y="510"/>
                  </a:lnTo>
                  <a:lnTo>
                    <a:pt x="75" y="527"/>
                  </a:lnTo>
                  <a:lnTo>
                    <a:pt x="80" y="545"/>
                  </a:lnTo>
                  <a:lnTo>
                    <a:pt x="87" y="560"/>
                  </a:lnTo>
                  <a:lnTo>
                    <a:pt x="94" y="575"/>
                  </a:lnTo>
                  <a:lnTo>
                    <a:pt x="104" y="590"/>
                  </a:lnTo>
                  <a:lnTo>
                    <a:pt x="115" y="603"/>
                  </a:lnTo>
                  <a:lnTo>
                    <a:pt x="128" y="614"/>
                  </a:lnTo>
                  <a:lnTo>
                    <a:pt x="140" y="626"/>
                  </a:lnTo>
                  <a:lnTo>
                    <a:pt x="156" y="635"/>
                  </a:lnTo>
                  <a:lnTo>
                    <a:pt x="172" y="644"/>
                  </a:lnTo>
                  <a:lnTo>
                    <a:pt x="189" y="651"/>
                  </a:lnTo>
                  <a:lnTo>
                    <a:pt x="207" y="657"/>
                  </a:lnTo>
                  <a:lnTo>
                    <a:pt x="225" y="661"/>
                  </a:lnTo>
                  <a:lnTo>
                    <a:pt x="245" y="663"/>
                  </a:lnTo>
                  <a:lnTo>
                    <a:pt x="266" y="664"/>
                  </a:lnTo>
                  <a:lnTo>
                    <a:pt x="266" y="664"/>
                  </a:lnTo>
                  <a:lnTo>
                    <a:pt x="287" y="663"/>
                  </a:lnTo>
                  <a:lnTo>
                    <a:pt x="305" y="661"/>
                  </a:lnTo>
                  <a:lnTo>
                    <a:pt x="324" y="656"/>
                  </a:lnTo>
                  <a:lnTo>
                    <a:pt x="341" y="650"/>
                  </a:lnTo>
                  <a:lnTo>
                    <a:pt x="358" y="642"/>
                  </a:lnTo>
                  <a:lnTo>
                    <a:pt x="373" y="634"/>
                  </a:lnTo>
                  <a:lnTo>
                    <a:pt x="387" y="624"/>
                  </a:lnTo>
                  <a:lnTo>
                    <a:pt x="400" y="612"/>
                  </a:lnTo>
                  <a:lnTo>
                    <a:pt x="411" y="599"/>
                  </a:lnTo>
                  <a:lnTo>
                    <a:pt x="420" y="585"/>
                  </a:lnTo>
                  <a:lnTo>
                    <a:pt x="430" y="571"/>
                  </a:lnTo>
                  <a:lnTo>
                    <a:pt x="437" y="555"/>
                  </a:lnTo>
                  <a:lnTo>
                    <a:pt x="442" y="539"/>
                  </a:lnTo>
                  <a:lnTo>
                    <a:pt x="446" y="523"/>
                  </a:lnTo>
                  <a:lnTo>
                    <a:pt x="448" y="505"/>
                  </a:lnTo>
                  <a:lnTo>
                    <a:pt x="449" y="487"/>
                  </a:lnTo>
                  <a:close/>
                  <a:moveTo>
                    <a:pt x="87" y="642"/>
                  </a:moveTo>
                  <a:lnTo>
                    <a:pt x="87" y="642"/>
                  </a:lnTo>
                  <a:lnTo>
                    <a:pt x="77" y="631"/>
                  </a:lnTo>
                  <a:lnTo>
                    <a:pt x="67" y="620"/>
                  </a:lnTo>
                  <a:lnTo>
                    <a:pt x="58" y="608"/>
                  </a:lnTo>
                  <a:lnTo>
                    <a:pt x="50" y="596"/>
                  </a:lnTo>
                  <a:lnTo>
                    <a:pt x="42" y="583"/>
                  </a:lnTo>
                  <a:lnTo>
                    <a:pt x="35" y="569"/>
                  </a:lnTo>
                  <a:lnTo>
                    <a:pt x="28" y="555"/>
                  </a:lnTo>
                  <a:lnTo>
                    <a:pt x="22" y="540"/>
                  </a:lnTo>
                  <a:lnTo>
                    <a:pt x="17" y="524"/>
                  </a:lnTo>
                  <a:lnTo>
                    <a:pt x="13" y="506"/>
                  </a:lnTo>
                  <a:lnTo>
                    <a:pt x="9" y="488"/>
                  </a:lnTo>
                  <a:lnTo>
                    <a:pt x="6" y="468"/>
                  </a:lnTo>
                  <a:lnTo>
                    <a:pt x="3" y="447"/>
                  </a:lnTo>
                  <a:lnTo>
                    <a:pt x="1" y="424"/>
                  </a:lnTo>
                  <a:lnTo>
                    <a:pt x="0" y="399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1" y="333"/>
                  </a:lnTo>
                  <a:lnTo>
                    <a:pt x="5" y="296"/>
                  </a:lnTo>
                  <a:lnTo>
                    <a:pt x="12" y="261"/>
                  </a:lnTo>
                  <a:lnTo>
                    <a:pt x="20" y="226"/>
                  </a:lnTo>
                  <a:lnTo>
                    <a:pt x="30" y="194"/>
                  </a:lnTo>
                  <a:lnTo>
                    <a:pt x="44" y="164"/>
                  </a:lnTo>
                  <a:lnTo>
                    <a:pt x="51" y="149"/>
                  </a:lnTo>
                  <a:lnTo>
                    <a:pt x="59" y="135"/>
                  </a:lnTo>
                  <a:lnTo>
                    <a:pt x="67" y="122"/>
                  </a:lnTo>
                  <a:lnTo>
                    <a:pt x="75" y="108"/>
                  </a:lnTo>
                  <a:lnTo>
                    <a:pt x="85" y="96"/>
                  </a:lnTo>
                  <a:lnTo>
                    <a:pt x="95" y="85"/>
                  </a:lnTo>
                  <a:lnTo>
                    <a:pt x="106" y="73"/>
                  </a:lnTo>
                  <a:lnTo>
                    <a:pt x="116" y="63"/>
                  </a:lnTo>
                  <a:lnTo>
                    <a:pt x="128" y="53"/>
                  </a:lnTo>
                  <a:lnTo>
                    <a:pt x="139" y="45"/>
                  </a:lnTo>
                  <a:lnTo>
                    <a:pt x="151" y="37"/>
                  </a:lnTo>
                  <a:lnTo>
                    <a:pt x="164" y="29"/>
                  </a:lnTo>
                  <a:lnTo>
                    <a:pt x="177" y="22"/>
                  </a:lnTo>
                  <a:lnTo>
                    <a:pt x="190" y="16"/>
                  </a:lnTo>
                  <a:lnTo>
                    <a:pt x="204" y="12"/>
                  </a:lnTo>
                  <a:lnTo>
                    <a:pt x="218" y="8"/>
                  </a:lnTo>
                  <a:lnTo>
                    <a:pt x="233" y="5"/>
                  </a:lnTo>
                  <a:lnTo>
                    <a:pt x="249" y="2"/>
                  </a:lnTo>
                  <a:lnTo>
                    <a:pt x="264" y="1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94" y="0"/>
                  </a:lnTo>
                  <a:lnTo>
                    <a:pt x="309" y="1"/>
                  </a:lnTo>
                  <a:lnTo>
                    <a:pt x="322" y="4"/>
                  </a:lnTo>
                  <a:lnTo>
                    <a:pt x="336" y="6"/>
                  </a:lnTo>
                  <a:lnTo>
                    <a:pt x="361" y="13"/>
                  </a:lnTo>
                  <a:lnTo>
                    <a:pt x="386" y="22"/>
                  </a:lnTo>
                  <a:lnTo>
                    <a:pt x="410" y="33"/>
                  </a:lnTo>
                  <a:lnTo>
                    <a:pt x="433" y="46"/>
                  </a:lnTo>
                  <a:lnTo>
                    <a:pt x="455" y="63"/>
                  </a:lnTo>
                  <a:lnTo>
                    <a:pt x="478" y="80"/>
                  </a:lnTo>
                  <a:lnTo>
                    <a:pt x="446" y="118"/>
                  </a:lnTo>
                  <a:lnTo>
                    <a:pt x="446" y="118"/>
                  </a:lnTo>
                  <a:lnTo>
                    <a:pt x="426" y="102"/>
                  </a:lnTo>
                  <a:lnTo>
                    <a:pt x="405" y="88"/>
                  </a:lnTo>
                  <a:lnTo>
                    <a:pt x="386" y="75"/>
                  </a:lnTo>
                  <a:lnTo>
                    <a:pt x="365" y="65"/>
                  </a:lnTo>
                  <a:lnTo>
                    <a:pt x="344" y="57"/>
                  </a:lnTo>
                  <a:lnTo>
                    <a:pt x="322" y="51"/>
                  </a:lnTo>
                  <a:lnTo>
                    <a:pt x="300" y="48"/>
                  </a:lnTo>
                  <a:lnTo>
                    <a:pt x="276" y="46"/>
                  </a:lnTo>
                  <a:lnTo>
                    <a:pt x="276" y="46"/>
                  </a:lnTo>
                  <a:lnTo>
                    <a:pt x="262" y="46"/>
                  </a:lnTo>
                  <a:lnTo>
                    <a:pt x="251" y="48"/>
                  </a:lnTo>
                  <a:lnTo>
                    <a:pt x="238" y="50"/>
                  </a:lnTo>
                  <a:lnTo>
                    <a:pt x="226" y="53"/>
                  </a:lnTo>
                  <a:lnTo>
                    <a:pt x="215" y="57"/>
                  </a:lnTo>
                  <a:lnTo>
                    <a:pt x="203" y="60"/>
                  </a:lnTo>
                  <a:lnTo>
                    <a:pt x="193" y="66"/>
                  </a:lnTo>
                  <a:lnTo>
                    <a:pt x="182" y="72"/>
                  </a:lnTo>
                  <a:lnTo>
                    <a:pt x="172" y="78"/>
                  </a:lnTo>
                  <a:lnTo>
                    <a:pt x="163" y="86"/>
                  </a:lnTo>
                  <a:lnTo>
                    <a:pt x="153" y="93"/>
                  </a:lnTo>
                  <a:lnTo>
                    <a:pt x="144" y="102"/>
                  </a:lnTo>
                  <a:lnTo>
                    <a:pt x="136" y="111"/>
                  </a:lnTo>
                  <a:lnTo>
                    <a:pt x="127" y="121"/>
                  </a:lnTo>
                  <a:lnTo>
                    <a:pt x="111" y="142"/>
                  </a:lnTo>
                  <a:lnTo>
                    <a:pt x="98" y="166"/>
                  </a:lnTo>
                  <a:lnTo>
                    <a:pt x="86" y="192"/>
                  </a:lnTo>
                  <a:lnTo>
                    <a:pt x="75" y="219"/>
                  </a:lnTo>
                  <a:lnTo>
                    <a:pt x="67" y="249"/>
                  </a:lnTo>
                  <a:lnTo>
                    <a:pt x="60" y="280"/>
                  </a:lnTo>
                  <a:lnTo>
                    <a:pt x="55" y="312"/>
                  </a:lnTo>
                  <a:lnTo>
                    <a:pt x="52" y="347"/>
                  </a:lnTo>
                  <a:lnTo>
                    <a:pt x="51" y="38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60" y="388"/>
                  </a:lnTo>
                  <a:lnTo>
                    <a:pt x="70" y="374"/>
                  </a:lnTo>
                  <a:lnTo>
                    <a:pt x="80" y="360"/>
                  </a:lnTo>
                  <a:lnTo>
                    <a:pt x="92" y="348"/>
                  </a:lnTo>
                  <a:lnTo>
                    <a:pt x="102" y="337"/>
                  </a:lnTo>
                  <a:lnTo>
                    <a:pt x="115" y="326"/>
                  </a:lnTo>
                  <a:lnTo>
                    <a:pt x="127" y="317"/>
                  </a:lnTo>
                  <a:lnTo>
                    <a:pt x="139" y="308"/>
                  </a:lnTo>
                  <a:lnTo>
                    <a:pt x="153" y="301"/>
                  </a:lnTo>
                  <a:lnTo>
                    <a:pt x="167" y="294"/>
                  </a:lnTo>
                  <a:lnTo>
                    <a:pt x="182" y="288"/>
                  </a:lnTo>
                  <a:lnTo>
                    <a:pt x="197" y="283"/>
                  </a:lnTo>
                  <a:lnTo>
                    <a:pt x="214" y="280"/>
                  </a:lnTo>
                  <a:lnTo>
                    <a:pt x="231" y="278"/>
                  </a:lnTo>
                  <a:lnTo>
                    <a:pt x="249" y="275"/>
                  </a:lnTo>
                  <a:lnTo>
                    <a:pt x="266" y="275"/>
                  </a:lnTo>
                  <a:lnTo>
                    <a:pt x="266" y="275"/>
                  </a:lnTo>
                  <a:lnTo>
                    <a:pt x="289" y="276"/>
                  </a:lnTo>
                  <a:lnTo>
                    <a:pt x="312" y="279"/>
                  </a:lnTo>
                  <a:lnTo>
                    <a:pt x="334" y="283"/>
                  </a:lnTo>
                  <a:lnTo>
                    <a:pt x="355" y="290"/>
                  </a:lnTo>
                  <a:lnTo>
                    <a:pt x="376" y="298"/>
                  </a:lnTo>
                  <a:lnTo>
                    <a:pt x="396" y="309"/>
                  </a:lnTo>
                  <a:lnTo>
                    <a:pt x="413" y="319"/>
                  </a:lnTo>
                  <a:lnTo>
                    <a:pt x="431" y="333"/>
                  </a:lnTo>
                  <a:lnTo>
                    <a:pt x="447" y="347"/>
                  </a:lnTo>
                  <a:lnTo>
                    <a:pt x="461" y="363"/>
                  </a:lnTo>
                  <a:lnTo>
                    <a:pt x="473" y="380"/>
                  </a:lnTo>
                  <a:lnTo>
                    <a:pt x="483" y="398"/>
                  </a:lnTo>
                  <a:lnTo>
                    <a:pt x="491" y="418"/>
                  </a:lnTo>
                  <a:lnTo>
                    <a:pt x="497" y="439"/>
                  </a:lnTo>
                  <a:lnTo>
                    <a:pt x="502" y="460"/>
                  </a:lnTo>
                  <a:lnTo>
                    <a:pt x="503" y="483"/>
                  </a:lnTo>
                  <a:lnTo>
                    <a:pt x="503" y="485"/>
                  </a:lnTo>
                  <a:lnTo>
                    <a:pt x="503" y="485"/>
                  </a:lnTo>
                  <a:lnTo>
                    <a:pt x="502" y="509"/>
                  </a:lnTo>
                  <a:lnTo>
                    <a:pt x="498" y="532"/>
                  </a:lnTo>
                  <a:lnTo>
                    <a:pt x="492" y="554"/>
                  </a:lnTo>
                  <a:lnTo>
                    <a:pt x="484" y="575"/>
                  </a:lnTo>
                  <a:lnTo>
                    <a:pt x="474" y="595"/>
                  </a:lnTo>
                  <a:lnTo>
                    <a:pt x="462" y="613"/>
                  </a:lnTo>
                  <a:lnTo>
                    <a:pt x="448" y="631"/>
                  </a:lnTo>
                  <a:lnTo>
                    <a:pt x="433" y="646"/>
                  </a:lnTo>
                  <a:lnTo>
                    <a:pt x="416" y="661"/>
                  </a:lnTo>
                  <a:lnTo>
                    <a:pt x="397" y="674"/>
                  </a:lnTo>
                  <a:lnTo>
                    <a:pt x="377" y="684"/>
                  </a:lnTo>
                  <a:lnTo>
                    <a:pt x="357" y="693"/>
                  </a:lnTo>
                  <a:lnTo>
                    <a:pt x="334" y="700"/>
                  </a:lnTo>
                  <a:lnTo>
                    <a:pt x="311" y="706"/>
                  </a:lnTo>
                  <a:lnTo>
                    <a:pt x="287" y="710"/>
                  </a:lnTo>
                  <a:lnTo>
                    <a:pt x="262" y="711"/>
                  </a:lnTo>
                  <a:lnTo>
                    <a:pt x="262" y="711"/>
                  </a:lnTo>
                  <a:lnTo>
                    <a:pt x="236" y="710"/>
                  </a:lnTo>
                  <a:lnTo>
                    <a:pt x="211" y="706"/>
                  </a:lnTo>
                  <a:lnTo>
                    <a:pt x="187" y="699"/>
                  </a:lnTo>
                  <a:lnTo>
                    <a:pt x="164" y="692"/>
                  </a:lnTo>
                  <a:lnTo>
                    <a:pt x="142" y="682"/>
                  </a:lnTo>
                  <a:lnTo>
                    <a:pt x="122" y="670"/>
                  </a:lnTo>
                  <a:lnTo>
                    <a:pt x="103" y="656"/>
                  </a:lnTo>
                  <a:lnTo>
                    <a:pt x="87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4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87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650" r:id="rId13"/>
    <p:sldLayoutId id="2147483654" r:id="rId14"/>
    <p:sldLayoutId id="2147483886" r:id="rId15"/>
    <p:sldLayoutId id="2147483706" r:id="rId16"/>
    <p:sldLayoutId id="2147483707" r:id="rId17"/>
    <p:sldLayoutId id="2147483911" r:id="rId18"/>
    <p:sldLayoutId id="2147483655" r:id="rId19"/>
    <p:sldLayoutId id="2147483708" r:id="rId20"/>
    <p:sldLayoutId id="2147483912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81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8975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39825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 API Workshop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 the Blackboard Developer Platform to Build Your First REST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5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Scott Hurrey</a:t>
            </a:r>
            <a:br>
              <a:rPr lang="en-US" dirty="0" smtClean="0"/>
            </a:br>
            <a:r>
              <a:rPr lang="en-US" sz="2400" dirty="0" smtClean="0"/>
              <a:t>Senior Technical Writer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Mark O’Neil</a:t>
            </a:r>
            <a:br>
              <a:rPr lang="en-US" dirty="0" smtClean="0"/>
            </a:br>
            <a:r>
              <a:rPr lang="en-US" sz="2400" dirty="0" smtClean="0"/>
              <a:t>Senior Product Manager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Mark Kauffman</a:t>
            </a:r>
            <a:br>
              <a:rPr lang="en-US" dirty="0" smtClean="0"/>
            </a:br>
            <a:r>
              <a:rPr lang="en-US" sz="2400" dirty="0" smtClean="0"/>
              <a:t>Partner Software Engineer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 smtClean="0"/>
              <a:t>developers@blackboard.com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90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Prerequisites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It is assumed that the attendee has:</a:t>
            </a:r>
          </a:p>
          <a:p>
            <a:r>
              <a:rPr lang="en-US"/>
              <a:t>User has installed and started the latest Developer Virtual Machine.</a:t>
            </a:r>
          </a:p>
          <a:p>
            <a:r>
              <a:rPr lang="en-US"/>
              <a:t>User has installed and configured GIT.</a:t>
            </a:r>
          </a:p>
          <a:p>
            <a:r>
              <a:rPr lang="en-US"/>
              <a:t>User has cloned </a:t>
            </a:r>
            <a:r>
              <a:rPr lang="en-US" smtClean="0"/>
              <a:t>the repository </a:t>
            </a:r>
            <a:r>
              <a:rPr lang="en-US"/>
              <a:t>to their local working directory.</a:t>
            </a:r>
          </a:p>
          <a:p>
            <a:r>
              <a:rPr lang="en-US"/>
              <a:t>User has Java 8 installed and configured to JAVA_HOME.</a:t>
            </a:r>
          </a:p>
          <a:p>
            <a:r>
              <a:rPr lang="en-US"/>
              <a:t>User has registered for an account on the Developer Portal</a:t>
            </a:r>
            <a:r>
              <a:rPr lang="en-US" smtClean="0"/>
              <a:t>.</a:t>
            </a: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This code has:</a:t>
            </a:r>
          </a:p>
          <a:p>
            <a:r>
              <a:rPr lang="en-US" smtClean="0"/>
              <a:t>Been built on Mac and in Eclipse (STS)</a:t>
            </a:r>
          </a:p>
          <a:p>
            <a:r>
              <a:rPr lang="en-US" smtClean="0"/>
              <a:t>Not been tested on Windows, though it should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If Not, It</a:t>
            </a:r>
            <a:r>
              <a:rPr lang="uk-UA" smtClean="0"/>
              <a:t>’</a:t>
            </a:r>
            <a:r>
              <a:rPr lang="en-US" smtClean="0"/>
              <a:t>s OK!!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mtClean="0">
                <a:latin typeface="+mj-lt"/>
              </a:rPr>
              <a:t>You can still follow along!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000">
              <a:latin typeface="+mj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mtClean="0">
                <a:latin typeface="+mj-lt"/>
              </a:rPr>
              <a:t>https://github.com/blackboard/BBDN-DevCon-REST-Workshop</a:t>
            </a:r>
            <a:endParaRPr lang="en-US" sz="5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39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Project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40580" y="1681798"/>
            <a:ext cx="4190683" cy="454120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 marL="225425" indent="-22542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Command line Java application</a:t>
            </a:r>
          </a:p>
          <a:p>
            <a:pPr marL="225425" indent="-22542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Uses Spring </a:t>
            </a:r>
            <a:r>
              <a:rPr lang="en-US" dirty="0" err="1" smtClean="0">
                <a:solidFill>
                  <a:schemeClr val="tx1"/>
                </a:solidFill>
              </a:rPr>
              <a:t>RestTemplate</a:t>
            </a:r>
            <a:endParaRPr lang="en-US" dirty="0" smtClean="0">
              <a:solidFill>
                <a:schemeClr val="tx1"/>
              </a:solidFill>
            </a:endParaRPr>
          </a:p>
          <a:p>
            <a:pPr marL="225425" indent="-22542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Uses Jackson to serialize/</a:t>
            </a:r>
            <a:r>
              <a:rPr lang="en-US" dirty="0" err="1" smtClean="0">
                <a:solidFill>
                  <a:schemeClr val="tx1"/>
                </a:solidFill>
              </a:rPr>
              <a:t>deserialize</a:t>
            </a:r>
            <a:r>
              <a:rPr lang="en-US" dirty="0" smtClean="0">
                <a:solidFill>
                  <a:schemeClr val="tx1"/>
                </a:solidFill>
              </a:rPr>
              <a:t> objects</a:t>
            </a:r>
          </a:p>
          <a:p>
            <a:pPr marL="225425" indent="-22542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Built with </a:t>
            </a:r>
            <a:r>
              <a:rPr lang="en-US" dirty="0" err="1" smtClean="0">
                <a:solidFill>
                  <a:schemeClr val="tx1"/>
                </a:solidFill>
              </a:rPr>
              <a:t>Gradle</a:t>
            </a:r>
            <a:r>
              <a:rPr lang="en-US" dirty="0" smtClean="0">
                <a:solidFill>
                  <a:schemeClr val="tx1"/>
                </a:solidFill>
              </a:rPr>
              <a:t>, Application Plugin</a:t>
            </a:r>
          </a:p>
          <a:p>
            <a:pPr marL="225425" indent="-22542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Offers a command line flag to disable Cert checking</a:t>
            </a:r>
          </a:p>
          <a:p>
            <a:pPr marL="225425" indent="-22542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After DevCon, </a:t>
            </a:r>
            <a:r>
              <a:rPr lang="en-US" dirty="0" err="1" smtClean="0">
                <a:solidFill>
                  <a:schemeClr val="tx1"/>
                </a:solidFill>
              </a:rPr>
              <a:t>powerpoint</a:t>
            </a:r>
            <a:r>
              <a:rPr lang="en-US" dirty="0" smtClean="0">
                <a:solidFill>
                  <a:schemeClr val="tx1"/>
                </a:solidFill>
              </a:rPr>
              <a:t> will be added to project</a:t>
            </a:r>
          </a:p>
          <a:p>
            <a:pPr marL="225425" indent="-22542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document walking through this workshop will be available on the community site.</a:t>
            </a:r>
          </a:p>
          <a:p>
            <a:pPr marL="225425" indent="-225425">
              <a:spcAft>
                <a:spcPts val="1200"/>
              </a:spcAft>
              <a:buClr>
                <a:schemeClr val="accent1"/>
              </a:buClr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40580" y="1544638"/>
            <a:ext cx="4190683" cy="13716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53" y="1536359"/>
            <a:ext cx="4303347" cy="4686641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96920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SDLC -&gt; REST</a:t>
            </a: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2493" y="2245929"/>
            <a:ext cx="2575269" cy="2544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1588">
              <a:spcAft>
                <a:spcPts val="1000"/>
              </a:spcAft>
            </a:pPr>
            <a:r>
              <a:rPr lang="en-US" smtClean="0"/>
              <a:t>The developer portal allows a Developer to view API documentation and register as a Developer and an Application for FREE!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509963" y="636588"/>
            <a:ext cx="2592070" cy="1770697"/>
            <a:chOff x="3509963" y="636588"/>
            <a:chExt cx="2592070" cy="1770697"/>
          </a:xfrm>
        </p:grpSpPr>
        <p:sp>
          <p:nvSpPr>
            <p:cNvPr id="74" name="Rectangle 73"/>
            <p:cNvSpPr/>
            <p:nvPr/>
          </p:nvSpPr>
          <p:spPr>
            <a:xfrm>
              <a:off x="3509963" y="773748"/>
              <a:ext cx="2592070" cy="1633537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91440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i="1" smtClean="0">
                  <a:solidFill>
                    <a:schemeClr val="tx1"/>
                  </a:solidFill>
                </a:rPr>
                <a:t>Interested Developer</a:t>
              </a:r>
            </a:p>
            <a:p>
              <a:pPr algn="ctr"/>
              <a:r>
                <a:rPr lang="en-US" sz="2000" smtClean="0">
                  <a:solidFill>
                    <a:schemeClr val="tx1"/>
                  </a:solidFill>
                </a:rPr>
                <a:t>Review Portal for APIs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75" name="Freeform 1013"/>
            <p:cNvSpPr>
              <a:spLocks noChangeAspect="1" noEditPoints="1"/>
            </p:cNvSpPr>
            <p:nvPr/>
          </p:nvSpPr>
          <p:spPr bwMode="auto">
            <a:xfrm>
              <a:off x="4531678" y="1028791"/>
              <a:ext cx="548640" cy="548640"/>
            </a:xfrm>
            <a:custGeom>
              <a:avLst/>
              <a:gdLst>
                <a:gd name="T0" fmla="*/ 172 w 400"/>
                <a:gd name="T1" fmla="*/ 72 h 400"/>
                <a:gd name="T2" fmla="*/ 134 w 400"/>
                <a:gd name="T3" fmla="*/ 81 h 400"/>
                <a:gd name="T4" fmla="*/ 129 w 400"/>
                <a:gd name="T5" fmla="*/ 97 h 400"/>
                <a:gd name="T6" fmla="*/ 132 w 400"/>
                <a:gd name="T7" fmla="*/ 156 h 400"/>
                <a:gd name="T8" fmla="*/ 131 w 400"/>
                <a:gd name="T9" fmla="*/ 169 h 400"/>
                <a:gd name="T10" fmla="*/ 122 w 400"/>
                <a:gd name="T11" fmla="*/ 179 h 400"/>
                <a:gd name="T12" fmla="*/ 130 w 400"/>
                <a:gd name="T13" fmla="*/ 211 h 400"/>
                <a:gd name="T14" fmla="*/ 143 w 400"/>
                <a:gd name="T15" fmla="*/ 218 h 400"/>
                <a:gd name="T16" fmla="*/ 148 w 400"/>
                <a:gd name="T17" fmla="*/ 235 h 400"/>
                <a:gd name="T18" fmla="*/ 159 w 400"/>
                <a:gd name="T19" fmla="*/ 261 h 400"/>
                <a:gd name="T20" fmla="*/ 155 w 400"/>
                <a:gd name="T21" fmla="*/ 304 h 400"/>
                <a:gd name="T22" fmla="*/ 112 w 400"/>
                <a:gd name="T23" fmla="*/ 326 h 400"/>
                <a:gd name="T24" fmla="*/ 104 w 400"/>
                <a:gd name="T25" fmla="*/ 358 h 400"/>
                <a:gd name="T26" fmla="*/ 235 w 400"/>
                <a:gd name="T27" fmla="*/ 382 h 400"/>
                <a:gd name="T28" fmla="*/ 308 w 400"/>
                <a:gd name="T29" fmla="*/ 333 h 400"/>
                <a:gd name="T30" fmla="*/ 253 w 400"/>
                <a:gd name="T31" fmla="*/ 311 h 400"/>
                <a:gd name="T32" fmla="*/ 240 w 400"/>
                <a:gd name="T33" fmla="*/ 264 h 400"/>
                <a:gd name="T34" fmla="*/ 249 w 400"/>
                <a:gd name="T35" fmla="*/ 244 h 400"/>
                <a:gd name="T36" fmla="*/ 257 w 400"/>
                <a:gd name="T37" fmla="*/ 218 h 400"/>
                <a:gd name="T38" fmla="*/ 271 w 400"/>
                <a:gd name="T39" fmla="*/ 209 h 400"/>
                <a:gd name="T40" fmla="*/ 278 w 400"/>
                <a:gd name="T41" fmla="*/ 179 h 400"/>
                <a:gd name="T42" fmla="*/ 268 w 400"/>
                <a:gd name="T43" fmla="*/ 167 h 400"/>
                <a:gd name="T44" fmla="*/ 272 w 400"/>
                <a:gd name="T45" fmla="*/ 123 h 400"/>
                <a:gd name="T46" fmla="*/ 264 w 400"/>
                <a:gd name="T47" fmla="*/ 85 h 400"/>
                <a:gd name="T48" fmla="*/ 245 w 400"/>
                <a:gd name="T49" fmla="*/ 80 h 400"/>
                <a:gd name="T50" fmla="*/ 235 w 400"/>
                <a:gd name="T51" fmla="*/ 69 h 400"/>
                <a:gd name="T52" fmla="*/ 200 w 400"/>
                <a:gd name="T53" fmla="*/ 15 h 400"/>
                <a:gd name="T54" fmla="*/ 81 w 400"/>
                <a:gd name="T55" fmla="*/ 59 h 400"/>
                <a:gd name="T56" fmla="*/ 19 w 400"/>
                <a:gd name="T57" fmla="*/ 167 h 400"/>
                <a:gd name="T58" fmla="*/ 34 w 400"/>
                <a:gd name="T59" fmla="*/ 281 h 400"/>
                <a:gd name="T60" fmla="*/ 107 w 400"/>
                <a:gd name="T61" fmla="*/ 311 h 400"/>
                <a:gd name="T62" fmla="*/ 137 w 400"/>
                <a:gd name="T63" fmla="*/ 299 h 400"/>
                <a:gd name="T64" fmla="*/ 144 w 400"/>
                <a:gd name="T65" fmla="*/ 291 h 400"/>
                <a:gd name="T66" fmla="*/ 139 w 400"/>
                <a:gd name="T67" fmla="*/ 256 h 400"/>
                <a:gd name="T68" fmla="*/ 112 w 400"/>
                <a:gd name="T69" fmla="*/ 213 h 400"/>
                <a:gd name="T70" fmla="*/ 116 w 400"/>
                <a:gd name="T71" fmla="*/ 160 h 400"/>
                <a:gd name="T72" fmla="*/ 112 w 400"/>
                <a:gd name="T73" fmla="*/ 111 h 400"/>
                <a:gd name="T74" fmla="*/ 127 w 400"/>
                <a:gd name="T75" fmla="*/ 67 h 400"/>
                <a:gd name="T76" fmla="*/ 157 w 400"/>
                <a:gd name="T77" fmla="*/ 60 h 400"/>
                <a:gd name="T78" fmla="*/ 205 w 400"/>
                <a:gd name="T79" fmla="*/ 48 h 400"/>
                <a:gd name="T80" fmla="*/ 252 w 400"/>
                <a:gd name="T81" fmla="*/ 64 h 400"/>
                <a:gd name="T82" fmla="*/ 287 w 400"/>
                <a:gd name="T83" fmla="*/ 96 h 400"/>
                <a:gd name="T84" fmla="*/ 285 w 400"/>
                <a:gd name="T85" fmla="*/ 151 h 400"/>
                <a:gd name="T86" fmla="*/ 295 w 400"/>
                <a:gd name="T87" fmla="*/ 182 h 400"/>
                <a:gd name="T88" fmla="*/ 268 w 400"/>
                <a:gd name="T89" fmla="*/ 232 h 400"/>
                <a:gd name="T90" fmla="*/ 256 w 400"/>
                <a:gd name="T91" fmla="*/ 288 h 400"/>
                <a:gd name="T92" fmla="*/ 259 w 400"/>
                <a:gd name="T93" fmla="*/ 295 h 400"/>
                <a:gd name="T94" fmla="*/ 273 w 400"/>
                <a:gd name="T95" fmla="*/ 303 h 400"/>
                <a:gd name="T96" fmla="*/ 335 w 400"/>
                <a:gd name="T97" fmla="*/ 326 h 400"/>
                <a:gd name="T98" fmla="*/ 383 w 400"/>
                <a:gd name="T99" fmla="*/ 229 h 400"/>
                <a:gd name="T100" fmla="*/ 360 w 400"/>
                <a:gd name="T101" fmla="*/ 107 h 400"/>
                <a:gd name="T102" fmla="*/ 264 w 400"/>
                <a:gd name="T103" fmla="*/ 27 h 400"/>
                <a:gd name="T104" fmla="*/ 236 w 400"/>
                <a:gd name="T105" fmla="*/ 3 h 400"/>
                <a:gd name="T106" fmla="*/ 353 w 400"/>
                <a:gd name="T107" fmla="*/ 71 h 400"/>
                <a:gd name="T108" fmla="*/ 400 w 400"/>
                <a:gd name="T109" fmla="*/ 200 h 400"/>
                <a:gd name="T110" fmla="*/ 353 w 400"/>
                <a:gd name="T111" fmla="*/ 328 h 400"/>
                <a:gd name="T112" fmla="*/ 236 w 400"/>
                <a:gd name="T113" fmla="*/ 397 h 400"/>
                <a:gd name="T114" fmla="*/ 99 w 400"/>
                <a:gd name="T115" fmla="*/ 373 h 400"/>
                <a:gd name="T116" fmla="*/ 12 w 400"/>
                <a:gd name="T117" fmla="*/ 269 h 400"/>
                <a:gd name="T118" fmla="*/ 12 w 400"/>
                <a:gd name="T119" fmla="*/ 130 h 400"/>
                <a:gd name="T120" fmla="*/ 99 w 400"/>
                <a:gd name="T12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0" h="400">
                  <a:moveTo>
                    <a:pt x="205" y="63"/>
                  </a:moveTo>
                  <a:lnTo>
                    <a:pt x="193" y="64"/>
                  </a:lnTo>
                  <a:lnTo>
                    <a:pt x="182" y="68"/>
                  </a:lnTo>
                  <a:lnTo>
                    <a:pt x="172" y="72"/>
                  </a:lnTo>
                  <a:lnTo>
                    <a:pt x="161" y="75"/>
                  </a:lnTo>
                  <a:lnTo>
                    <a:pt x="149" y="79"/>
                  </a:lnTo>
                  <a:lnTo>
                    <a:pt x="136" y="80"/>
                  </a:lnTo>
                  <a:lnTo>
                    <a:pt x="134" y="81"/>
                  </a:lnTo>
                  <a:lnTo>
                    <a:pt x="133" y="83"/>
                  </a:lnTo>
                  <a:lnTo>
                    <a:pt x="132" y="85"/>
                  </a:lnTo>
                  <a:lnTo>
                    <a:pt x="131" y="86"/>
                  </a:lnTo>
                  <a:lnTo>
                    <a:pt x="129" y="97"/>
                  </a:lnTo>
                  <a:lnTo>
                    <a:pt x="128" y="111"/>
                  </a:lnTo>
                  <a:lnTo>
                    <a:pt x="128" y="128"/>
                  </a:lnTo>
                  <a:lnTo>
                    <a:pt x="130" y="143"/>
                  </a:lnTo>
                  <a:lnTo>
                    <a:pt x="132" y="156"/>
                  </a:lnTo>
                  <a:lnTo>
                    <a:pt x="132" y="160"/>
                  </a:lnTo>
                  <a:lnTo>
                    <a:pt x="132" y="164"/>
                  </a:lnTo>
                  <a:lnTo>
                    <a:pt x="132" y="167"/>
                  </a:lnTo>
                  <a:lnTo>
                    <a:pt x="131" y="169"/>
                  </a:lnTo>
                  <a:lnTo>
                    <a:pt x="129" y="171"/>
                  </a:lnTo>
                  <a:lnTo>
                    <a:pt x="127" y="172"/>
                  </a:lnTo>
                  <a:lnTo>
                    <a:pt x="124" y="175"/>
                  </a:lnTo>
                  <a:lnTo>
                    <a:pt x="122" y="179"/>
                  </a:lnTo>
                  <a:lnTo>
                    <a:pt x="121" y="185"/>
                  </a:lnTo>
                  <a:lnTo>
                    <a:pt x="122" y="194"/>
                  </a:lnTo>
                  <a:lnTo>
                    <a:pt x="125" y="203"/>
                  </a:lnTo>
                  <a:lnTo>
                    <a:pt x="130" y="211"/>
                  </a:lnTo>
                  <a:lnTo>
                    <a:pt x="134" y="215"/>
                  </a:lnTo>
                  <a:lnTo>
                    <a:pt x="137" y="217"/>
                  </a:lnTo>
                  <a:lnTo>
                    <a:pt x="141" y="217"/>
                  </a:lnTo>
                  <a:lnTo>
                    <a:pt x="143" y="218"/>
                  </a:lnTo>
                  <a:lnTo>
                    <a:pt x="145" y="219"/>
                  </a:lnTo>
                  <a:lnTo>
                    <a:pt x="146" y="221"/>
                  </a:lnTo>
                  <a:lnTo>
                    <a:pt x="146" y="224"/>
                  </a:lnTo>
                  <a:lnTo>
                    <a:pt x="148" y="235"/>
                  </a:lnTo>
                  <a:lnTo>
                    <a:pt x="152" y="244"/>
                  </a:lnTo>
                  <a:lnTo>
                    <a:pt x="155" y="253"/>
                  </a:lnTo>
                  <a:lnTo>
                    <a:pt x="158" y="259"/>
                  </a:lnTo>
                  <a:lnTo>
                    <a:pt x="159" y="261"/>
                  </a:lnTo>
                  <a:lnTo>
                    <a:pt x="160" y="264"/>
                  </a:lnTo>
                  <a:lnTo>
                    <a:pt x="160" y="288"/>
                  </a:lnTo>
                  <a:lnTo>
                    <a:pt x="159" y="297"/>
                  </a:lnTo>
                  <a:lnTo>
                    <a:pt x="155" y="304"/>
                  </a:lnTo>
                  <a:lnTo>
                    <a:pt x="147" y="312"/>
                  </a:lnTo>
                  <a:lnTo>
                    <a:pt x="133" y="319"/>
                  </a:lnTo>
                  <a:lnTo>
                    <a:pt x="124" y="322"/>
                  </a:lnTo>
                  <a:lnTo>
                    <a:pt x="112" y="326"/>
                  </a:lnTo>
                  <a:lnTo>
                    <a:pt x="101" y="329"/>
                  </a:lnTo>
                  <a:lnTo>
                    <a:pt x="89" y="334"/>
                  </a:lnTo>
                  <a:lnTo>
                    <a:pt x="77" y="338"/>
                  </a:lnTo>
                  <a:lnTo>
                    <a:pt x="104" y="358"/>
                  </a:lnTo>
                  <a:lnTo>
                    <a:pt x="134" y="372"/>
                  </a:lnTo>
                  <a:lnTo>
                    <a:pt x="166" y="382"/>
                  </a:lnTo>
                  <a:lnTo>
                    <a:pt x="200" y="385"/>
                  </a:lnTo>
                  <a:lnTo>
                    <a:pt x="235" y="382"/>
                  </a:lnTo>
                  <a:lnTo>
                    <a:pt x="266" y="372"/>
                  </a:lnTo>
                  <a:lnTo>
                    <a:pt x="296" y="358"/>
                  </a:lnTo>
                  <a:lnTo>
                    <a:pt x="322" y="338"/>
                  </a:lnTo>
                  <a:lnTo>
                    <a:pt x="308" y="333"/>
                  </a:lnTo>
                  <a:lnTo>
                    <a:pt x="293" y="328"/>
                  </a:lnTo>
                  <a:lnTo>
                    <a:pt x="278" y="323"/>
                  </a:lnTo>
                  <a:lnTo>
                    <a:pt x="266" y="319"/>
                  </a:lnTo>
                  <a:lnTo>
                    <a:pt x="253" y="311"/>
                  </a:lnTo>
                  <a:lnTo>
                    <a:pt x="244" y="304"/>
                  </a:lnTo>
                  <a:lnTo>
                    <a:pt x="241" y="297"/>
                  </a:lnTo>
                  <a:lnTo>
                    <a:pt x="240" y="288"/>
                  </a:lnTo>
                  <a:lnTo>
                    <a:pt x="240" y="264"/>
                  </a:lnTo>
                  <a:lnTo>
                    <a:pt x="241" y="261"/>
                  </a:lnTo>
                  <a:lnTo>
                    <a:pt x="242" y="259"/>
                  </a:lnTo>
                  <a:lnTo>
                    <a:pt x="245" y="253"/>
                  </a:lnTo>
                  <a:lnTo>
                    <a:pt x="249" y="244"/>
                  </a:lnTo>
                  <a:lnTo>
                    <a:pt x="251" y="235"/>
                  </a:lnTo>
                  <a:lnTo>
                    <a:pt x="253" y="224"/>
                  </a:lnTo>
                  <a:lnTo>
                    <a:pt x="255" y="220"/>
                  </a:lnTo>
                  <a:lnTo>
                    <a:pt x="257" y="218"/>
                  </a:lnTo>
                  <a:lnTo>
                    <a:pt x="260" y="217"/>
                  </a:lnTo>
                  <a:lnTo>
                    <a:pt x="263" y="217"/>
                  </a:lnTo>
                  <a:lnTo>
                    <a:pt x="266" y="215"/>
                  </a:lnTo>
                  <a:lnTo>
                    <a:pt x="271" y="209"/>
                  </a:lnTo>
                  <a:lnTo>
                    <a:pt x="275" y="203"/>
                  </a:lnTo>
                  <a:lnTo>
                    <a:pt x="278" y="194"/>
                  </a:lnTo>
                  <a:lnTo>
                    <a:pt x="279" y="185"/>
                  </a:lnTo>
                  <a:lnTo>
                    <a:pt x="278" y="179"/>
                  </a:lnTo>
                  <a:lnTo>
                    <a:pt x="276" y="175"/>
                  </a:lnTo>
                  <a:lnTo>
                    <a:pt x="274" y="172"/>
                  </a:lnTo>
                  <a:lnTo>
                    <a:pt x="269" y="170"/>
                  </a:lnTo>
                  <a:lnTo>
                    <a:pt x="268" y="167"/>
                  </a:lnTo>
                  <a:lnTo>
                    <a:pt x="268" y="160"/>
                  </a:lnTo>
                  <a:lnTo>
                    <a:pt x="269" y="149"/>
                  </a:lnTo>
                  <a:lnTo>
                    <a:pt x="271" y="136"/>
                  </a:lnTo>
                  <a:lnTo>
                    <a:pt x="272" y="123"/>
                  </a:lnTo>
                  <a:lnTo>
                    <a:pt x="273" y="112"/>
                  </a:lnTo>
                  <a:lnTo>
                    <a:pt x="272" y="99"/>
                  </a:lnTo>
                  <a:lnTo>
                    <a:pt x="268" y="91"/>
                  </a:lnTo>
                  <a:lnTo>
                    <a:pt x="264" y="85"/>
                  </a:lnTo>
                  <a:lnTo>
                    <a:pt x="259" y="82"/>
                  </a:lnTo>
                  <a:lnTo>
                    <a:pt x="253" y="81"/>
                  </a:lnTo>
                  <a:lnTo>
                    <a:pt x="248" y="80"/>
                  </a:lnTo>
                  <a:lnTo>
                    <a:pt x="245" y="80"/>
                  </a:lnTo>
                  <a:lnTo>
                    <a:pt x="243" y="79"/>
                  </a:lnTo>
                  <a:lnTo>
                    <a:pt x="241" y="76"/>
                  </a:lnTo>
                  <a:lnTo>
                    <a:pt x="239" y="73"/>
                  </a:lnTo>
                  <a:lnTo>
                    <a:pt x="235" y="69"/>
                  </a:lnTo>
                  <a:lnTo>
                    <a:pt x="228" y="67"/>
                  </a:lnTo>
                  <a:lnTo>
                    <a:pt x="218" y="64"/>
                  </a:lnTo>
                  <a:lnTo>
                    <a:pt x="205" y="63"/>
                  </a:lnTo>
                  <a:close/>
                  <a:moveTo>
                    <a:pt x="200" y="15"/>
                  </a:moveTo>
                  <a:lnTo>
                    <a:pt x="167" y="19"/>
                  </a:lnTo>
                  <a:lnTo>
                    <a:pt x="135" y="27"/>
                  </a:lnTo>
                  <a:lnTo>
                    <a:pt x="107" y="40"/>
                  </a:lnTo>
                  <a:lnTo>
                    <a:pt x="81" y="59"/>
                  </a:lnTo>
                  <a:lnTo>
                    <a:pt x="59" y="81"/>
                  </a:lnTo>
                  <a:lnTo>
                    <a:pt x="40" y="107"/>
                  </a:lnTo>
                  <a:lnTo>
                    <a:pt x="27" y="135"/>
                  </a:lnTo>
                  <a:lnTo>
                    <a:pt x="19" y="167"/>
                  </a:lnTo>
                  <a:lnTo>
                    <a:pt x="15" y="200"/>
                  </a:lnTo>
                  <a:lnTo>
                    <a:pt x="17" y="229"/>
                  </a:lnTo>
                  <a:lnTo>
                    <a:pt x="24" y="256"/>
                  </a:lnTo>
                  <a:lnTo>
                    <a:pt x="34" y="281"/>
                  </a:lnTo>
                  <a:lnTo>
                    <a:pt x="48" y="305"/>
                  </a:lnTo>
                  <a:lnTo>
                    <a:pt x="65" y="326"/>
                  </a:lnTo>
                  <a:lnTo>
                    <a:pt x="87" y="319"/>
                  </a:lnTo>
                  <a:lnTo>
                    <a:pt x="107" y="311"/>
                  </a:lnTo>
                  <a:lnTo>
                    <a:pt x="119" y="307"/>
                  </a:lnTo>
                  <a:lnTo>
                    <a:pt x="128" y="303"/>
                  </a:lnTo>
                  <a:lnTo>
                    <a:pt x="133" y="301"/>
                  </a:lnTo>
                  <a:lnTo>
                    <a:pt x="137" y="299"/>
                  </a:lnTo>
                  <a:lnTo>
                    <a:pt x="140" y="297"/>
                  </a:lnTo>
                  <a:lnTo>
                    <a:pt x="142" y="296"/>
                  </a:lnTo>
                  <a:lnTo>
                    <a:pt x="143" y="293"/>
                  </a:lnTo>
                  <a:lnTo>
                    <a:pt x="144" y="291"/>
                  </a:lnTo>
                  <a:lnTo>
                    <a:pt x="144" y="290"/>
                  </a:lnTo>
                  <a:lnTo>
                    <a:pt x="144" y="288"/>
                  </a:lnTo>
                  <a:lnTo>
                    <a:pt x="144" y="267"/>
                  </a:lnTo>
                  <a:lnTo>
                    <a:pt x="139" y="256"/>
                  </a:lnTo>
                  <a:lnTo>
                    <a:pt x="134" y="243"/>
                  </a:lnTo>
                  <a:lnTo>
                    <a:pt x="132" y="232"/>
                  </a:lnTo>
                  <a:lnTo>
                    <a:pt x="121" y="225"/>
                  </a:lnTo>
                  <a:lnTo>
                    <a:pt x="112" y="213"/>
                  </a:lnTo>
                  <a:lnTo>
                    <a:pt x="106" y="197"/>
                  </a:lnTo>
                  <a:lnTo>
                    <a:pt x="105" y="182"/>
                  </a:lnTo>
                  <a:lnTo>
                    <a:pt x="109" y="169"/>
                  </a:lnTo>
                  <a:lnTo>
                    <a:pt x="116" y="160"/>
                  </a:lnTo>
                  <a:lnTo>
                    <a:pt x="116" y="158"/>
                  </a:lnTo>
                  <a:lnTo>
                    <a:pt x="115" y="145"/>
                  </a:lnTo>
                  <a:lnTo>
                    <a:pt x="112" y="128"/>
                  </a:lnTo>
                  <a:lnTo>
                    <a:pt x="112" y="111"/>
                  </a:lnTo>
                  <a:lnTo>
                    <a:pt x="113" y="95"/>
                  </a:lnTo>
                  <a:lnTo>
                    <a:pt x="117" y="82"/>
                  </a:lnTo>
                  <a:lnTo>
                    <a:pt x="121" y="72"/>
                  </a:lnTo>
                  <a:lnTo>
                    <a:pt x="127" y="67"/>
                  </a:lnTo>
                  <a:lnTo>
                    <a:pt x="132" y="64"/>
                  </a:lnTo>
                  <a:lnTo>
                    <a:pt x="136" y="64"/>
                  </a:lnTo>
                  <a:lnTo>
                    <a:pt x="147" y="63"/>
                  </a:lnTo>
                  <a:lnTo>
                    <a:pt x="157" y="60"/>
                  </a:lnTo>
                  <a:lnTo>
                    <a:pt x="167" y="57"/>
                  </a:lnTo>
                  <a:lnTo>
                    <a:pt x="178" y="52"/>
                  </a:lnTo>
                  <a:lnTo>
                    <a:pt x="190" y="49"/>
                  </a:lnTo>
                  <a:lnTo>
                    <a:pt x="205" y="48"/>
                  </a:lnTo>
                  <a:lnTo>
                    <a:pt x="221" y="49"/>
                  </a:lnTo>
                  <a:lnTo>
                    <a:pt x="235" y="51"/>
                  </a:lnTo>
                  <a:lnTo>
                    <a:pt x="244" y="57"/>
                  </a:lnTo>
                  <a:lnTo>
                    <a:pt x="252" y="64"/>
                  </a:lnTo>
                  <a:lnTo>
                    <a:pt x="265" y="68"/>
                  </a:lnTo>
                  <a:lnTo>
                    <a:pt x="275" y="73"/>
                  </a:lnTo>
                  <a:lnTo>
                    <a:pt x="283" y="83"/>
                  </a:lnTo>
                  <a:lnTo>
                    <a:pt x="287" y="96"/>
                  </a:lnTo>
                  <a:lnTo>
                    <a:pt x="288" y="112"/>
                  </a:lnTo>
                  <a:lnTo>
                    <a:pt x="288" y="123"/>
                  </a:lnTo>
                  <a:lnTo>
                    <a:pt x="286" y="137"/>
                  </a:lnTo>
                  <a:lnTo>
                    <a:pt x="285" y="151"/>
                  </a:lnTo>
                  <a:lnTo>
                    <a:pt x="285" y="155"/>
                  </a:lnTo>
                  <a:lnTo>
                    <a:pt x="284" y="159"/>
                  </a:lnTo>
                  <a:lnTo>
                    <a:pt x="291" y="169"/>
                  </a:lnTo>
                  <a:lnTo>
                    <a:pt x="295" y="182"/>
                  </a:lnTo>
                  <a:lnTo>
                    <a:pt x="293" y="197"/>
                  </a:lnTo>
                  <a:lnTo>
                    <a:pt x="288" y="213"/>
                  </a:lnTo>
                  <a:lnTo>
                    <a:pt x="279" y="225"/>
                  </a:lnTo>
                  <a:lnTo>
                    <a:pt x="268" y="232"/>
                  </a:lnTo>
                  <a:lnTo>
                    <a:pt x="265" y="243"/>
                  </a:lnTo>
                  <a:lnTo>
                    <a:pt x="262" y="256"/>
                  </a:lnTo>
                  <a:lnTo>
                    <a:pt x="256" y="267"/>
                  </a:lnTo>
                  <a:lnTo>
                    <a:pt x="256" y="288"/>
                  </a:lnTo>
                  <a:lnTo>
                    <a:pt x="256" y="290"/>
                  </a:lnTo>
                  <a:lnTo>
                    <a:pt x="256" y="291"/>
                  </a:lnTo>
                  <a:lnTo>
                    <a:pt x="256" y="293"/>
                  </a:lnTo>
                  <a:lnTo>
                    <a:pt x="259" y="295"/>
                  </a:lnTo>
                  <a:lnTo>
                    <a:pt x="260" y="297"/>
                  </a:lnTo>
                  <a:lnTo>
                    <a:pt x="263" y="299"/>
                  </a:lnTo>
                  <a:lnTo>
                    <a:pt x="267" y="301"/>
                  </a:lnTo>
                  <a:lnTo>
                    <a:pt x="273" y="303"/>
                  </a:lnTo>
                  <a:lnTo>
                    <a:pt x="284" y="308"/>
                  </a:lnTo>
                  <a:lnTo>
                    <a:pt x="299" y="313"/>
                  </a:lnTo>
                  <a:lnTo>
                    <a:pt x="316" y="320"/>
                  </a:lnTo>
                  <a:lnTo>
                    <a:pt x="335" y="326"/>
                  </a:lnTo>
                  <a:lnTo>
                    <a:pt x="351" y="305"/>
                  </a:lnTo>
                  <a:lnTo>
                    <a:pt x="365" y="281"/>
                  </a:lnTo>
                  <a:lnTo>
                    <a:pt x="376" y="256"/>
                  </a:lnTo>
                  <a:lnTo>
                    <a:pt x="383" y="229"/>
                  </a:lnTo>
                  <a:lnTo>
                    <a:pt x="385" y="200"/>
                  </a:lnTo>
                  <a:lnTo>
                    <a:pt x="382" y="167"/>
                  </a:lnTo>
                  <a:lnTo>
                    <a:pt x="373" y="135"/>
                  </a:lnTo>
                  <a:lnTo>
                    <a:pt x="360" y="107"/>
                  </a:lnTo>
                  <a:lnTo>
                    <a:pt x="341" y="81"/>
                  </a:lnTo>
                  <a:lnTo>
                    <a:pt x="319" y="59"/>
                  </a:lnTo>
                  <a:lnTo>
                    <a:pt x="293" y="40"/>
                  </a:lnTo>
                  <a:lnTo>
                    <a:pt x="264" y="27"/>
                  </a:lnTo>
                  <a:lnTo>
                    <a:pt x="233" y="19"/>
                  </a:lnTo>
                  <a:lnTo>
                    <a:pt x="200" y="15"/>
                  </a:lnTo>
                  <a:close/>
                  <a:moveTo>
                    <a:pt x="200" y="0"/>
                  </a:moveTo>
                  <a:lnTo>
                    <a:pt x="236" y="3"/>
                  </a:lnTo>
                  <a:lnTo>
                    <a:pt x="269" y="12"/>
                  </a:lnTo>
                  <a:lnTo>
                    <a:pt x="301" y="27"/>
                  </a:lnTo>
                  <a:lnTo>
                    <a:pt x="328" y="47"/>
                  </a:lnTo>
                  <a:lnTo>
                    <a:pt x="353" y="71"/>
                  </a:lnTo>
                  <a:lnTo>
                    <a:pt x="373" y="99"/>
                  </a:lnTo>
                  <a:lnTo>
                    <a:pt x="387" y="130"/>
                  </a:lnTo>
                  <a:lnTo>
                    <a:pt x="397" y="164"/>
                  </a:lnTo>
                  <a:lnTo>
                    <a:pt x="400" y="200"/>
                  </a:lnTo>
                  <a:lnTo>
                    <a:pt x="397" y="236"/>
                  </a:lnTo>
                  <a:lnTo>
                    <a:pt x="387" y="269"/>
                  </a:lnTo>
                  <a:lnTo>
                    <a:pt x="373" y="301"/>
                  </a:lnTo>
                  <a:lnTo>
                    <a:pt x="353" y="328"/>
                  </a:lnTo>
                  <a:lnTo>
                    <a:pt x="328" y="353"/>
                  </a:lnTo>
                  <a:lnTo>
                    <a:pt x="301" y="373"/>
                  </a:lnTo>
                  <a:lnTo>
                    <a:pt x="269" y="387"/>
                  </a:lnTo>
                  <a:lnTo>
                    <a:pt x="236" y="397"/>
                  </a:lnTo>
                  <a:lnTo>
                    <a:pt x="200" y="400"/>
                  </a:lnTo>
                  <a:lnTo>
                    <a:pt x="164" y="397"/>
                  </a:lnTo>
                  <a:lnTo>
                    <a:pt x="130" y="387"/>
                  </a:lnTo>
                  <a:lnTo>
                    <a:pt x="99" y="373"/>
                  </a:lnTo>
                  <a:lnTo>
                    <a:pt x="71" y="353"/>
                  </a:lnTo>
                  <a:lnTo>
                    <a:pt x="47" y="328"/>
                  </a:lnTo>
                  <a:lnTo>
                    <a:pt x="27" y="301"/>
                  </a:lnTo>
                  <a:lnTo>
                    <a:pt x="12" y="269"/>
                  </a:lnTo>
                  <a:lnTo>
                    <a:pt x="3" y="236"/>
                  </a:lnTo>
                  <a:lnTo>
                    <a:pt x="0" y="200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9"/>
                  </a:lnTo>
                  <a:lnTo>
                    <a:pt x="47" y="71"/>
                  </a:lnTo>
                  <a:lnTo>
                    <a:pt x="71" y="47"/>
                  </a:lnTo>
                  <a:lnTo>
                    <a:pt x="99" y="27"/>
                  </a:lnTo>
                  <a:lnTo>
                    <a:pt x="130" y="12"/>
                  </a:lnTo>
                  <a:lnTo>
                    <a:pt x="164" y="3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09963" y="636588"/>
              <a:ext cx="2592070" cy="137160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09963" y="2544445"/>
            <a:ext cx="5321300" cy="1770697"/>
            <a:chOff x="3509963" y="2544445"/>
            <a:chExt cx="5321300" cy="1770697"/>
          </a:xfrm>
        </p:grpSpPr>
        <p:sp>
          <p:nvSpPr>
            <p:cNvPr id="92" name="Rectangle 91"/>
            <p:cNvSpPr/>
            <p:nvPr/>
          </p:nvSpPr>
          <p:spPr>
            <a:xfrm>
              <a:off x="3509963" y="2681605"/>
              <a:ext cx="5321300" cy="1633537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91440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500" i="1" dirty="0" smtClean="0">
                  <a:solidFill>
                    <a:schemeClr val="tx1"/>
                  </a:solidFill>
                </a:rPr>
                <a:t>Developer Designs and Creates</a:t>
              </a:r>
            </a:p>
            <a:p>
              <a:pPr algn="ctr"/>
              <a:r>
                <a:rPr lang="pt-BR" sz="2000" dirty="0" smtClean="0">
                  <a:solidFill>
                    <a:schemeClr val="tx1"/>
                  </a:solidFill>
                </a:rPr>
                <a:t>REST Application to Integrate with Blackboard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437750" y="3085696"/>
              <a:ext cx="1465726" cy="250544"/>
              <a:chOff x="-1665074" y="1143363"/>
              <a:chExt cx="1831488" cy="313065"/>
            </a:xfrm>
            <a:solidFill>
              <a:schemeClr val="accent3"/>
            </a:solidFill>
          </p:grpSpPr>
          <p:grpSp>
            <p:nvGrpSpPr>
              <p:cNvPr id="81" name="Group 80"/>
              <p:cNvGrpSpPr/>
              <p:nvPr/>
            </p:nvGrpSpPr>
            <p:grpSpPr>
              <a:xfrm>
                <a:off x="-1665074" y="1143363"/>
                <a:ext cx="569425" cy="313065"/>
                <a:chOff x="-1665074" y="1143363"/>
                <a:chExt cx="569425" cy="313065"/>
              </a:xfrm>
              <a:grpFill/>
            </p:grpSpPr>
            <p:sp>
              <p:nvSpPr>
                <p:cNvPr id="88" name="Freeform 5"/>
                <p:cNvSpPr>
                  <a:spLocks noChangeAspect="1"/>
                </p:cNvSpPr>
                <p:nvPr/>
              </p:nvSpPr>
              <p:spPr bwMode="auto">
                <a:xfrm rot="5400000">
                  <a:off x="-1435062" y="1117016"/>
                  <a:ext cx="313065" cy="365760"/>
                </a:xfrm>
                <a:custGeom>
                  <a:avLst/>
                  <a:gdLst>
                    <a:gd name="T0" fmla="*/ 1256 w 1285"/>
                    <a:gd name="T1" fmla="*/ 581 h 1499"/>
                    <a:gd name="T2" fmla="*/ 696 w 1285"/>
                    <a:gd name="T3" fmla="*/ 22 h 1499"/>
                    <a:gd name="T4" fmla="*/ 696 w 1285"/>
                    <a:gd name="T5" fmla="*/ 21 h 1499"/>
                    <a:gd name="T6" fmla="*/ 691 w 1285"/>
                    <a:gd name="T7" fmla="*/ 17 h 1499"/>
                    <a:gd name="T8" fmla="*/ 688 w 1285"/>
                    <a:gd name="T9" fmla="*/ 15 h 1499"/>
                    <a:gd name="T10" fmla="*/ 685 w 1285"/>
                    <a:gd name="T11" fmla="*/ 13 h 1499"/>
                    <a:gd name="T12" fmla="*/ 682 w 1285"/>
                    <a:gd name="T13" fmla="*/ 10 h 1499"/>
                    <a:gd name="T14" fmla="*/ 679 w 1285"/>
                    <a:gd name="T15" fmla="*/ 9 h 1499"/>
                    <a:gd name="T16" fmla="*/ 675 w 1285"/>
                    <a:gd name="T17" fmla="*/ 7 h 1499"/>
                    <a:gd name="T18" fmla="*/ 672 w 1285"/>
                    <a:gd name="T19" fmla="*/ 6 h 1499"/>
                    <a:gd name="T20" fmla="*/ 671 w 1285"/>
                    <a:gd name="T21" fmla="*/ 5 h 1499"/>
                    <a:gd name="T22" fmla="*/ 669 w 1285"/>
                    <a:gd name="T23" fmla="*/ 4 h 1499"/>
                    <a:gd name="T24" fmla="*/ 665 w 1285"/>
                    <a:gd name="T25" fmla="*/ 3 h 1499"/>
                    <a:gd name="T26" fmla="*/ 662 w 1285"/>
                    <a:gd name="T27" fmla="*/ 2 h 1499"/>
                    <a:gd name="T28" fmla="*/ 658 w 1285"/>
                    <a:gd name="T29" fmla="*/ 1 h 1499"/>
                    <a:gd name="T30" fmla="*/ 654 w 1285"/>
                    <a:gd name="T31" fmla="*/ 1 h 1499"/>
                    <a:gd name="T32" fmla="*/ 650 w 1285"/>
                    <a:gd name="T33" fmla="*/ 0 h 1499"/>
                    <a:gd name="T34" fmla="*/ 644 w 1285"/>
                    <a:gd name="T35" fmla="*/ 0 h 1499"/>
                    <a:gd name="T36" fmla="*/ 643 w 1285"/>
                    <a:gd name="T37" fmla="*/ 0 h 1499"/>
                    <a:gd name="T38" fmla="*/ 642 w 1285"/>
                    <a:gd name="T39" fmla="*/ 0 h 1499"/>
                    <a:gd name="T40" fmla="*/ 636 w 1285"/>
                    <a:gd name="T41" fmla="*/ 0 h 1499"/>
                    <a:gd name="T42" fmla="*/ 632 w 1285"/>
                    <a:gd name="T43" fmla="*/ 1 h 1499"/>
                    <a:gd name="T44" fmla="*/ 628 w 1285"/>
                    <a:gd name="T45" fmla="*/ 1 h 1499"/>
                    <a:gd name="T46" fmla="*/ 624 w 1285"/>
                    <a:gd name="T47" fmla="*/ 2 h 1499"/>
                    <a:gd name="T48" fmla="*/ 621 w 1285"/>
                    <a:gd name="T49" fmla="*/ 3 h 1499"/>
                    <a:gd name="T50" fmla="*/ 617 w 1285"/>
                    <a:gd name="T51" fmla="*/ 4 h 1499"/>
                    <a:gd name="T52" fmla="*/ 614 w 1285"/>
                    <a:gd name="T53" fmla="*/ 6 h 1499"/>
                    <a:gd name="T54" fmla="*/ 611 w 1285"/>
                    <a:gd name="T55" fmla="*/ 7 h 1499"/>
                    <a:gd name="T56" fmla="*/ 607 w 1285"/>
                    <a:gd name="T57" fmla="*/ 9 h 1499"/>
                    <a:gd name="T58" fmla="*/ 604 w 1285"/>
                    <a:gd name="T59" fmla="*/ 10 h 1499"/>
                    <a:gd name="T60" fmla="*/ 601 w 1285"/>
                    <a:gd name="T61" fmla="*/ 13 h 1499"/>
                    <a:gd name="T62" fmla="*/ 598 w 1285"/>
                    <a:gd name="T63" fmla="*/ 15 h 1499"/>
                    <a:gd name="T64" fmla="*/ 595 w 1285"/>
                    <a:gd name="T65" fmla="*/ 17 h 1499"/>
                    <a:gd name="T66" fmla="*/ 595 w 1285"/>
                    <a:gd name="T67" fmla="*/ 17 h 1499"/>
                    <a:gd name="T68" fmla="*/ 590 w 1285"/>
                    <a:gd name="T69" fmla="*/ 21 h 1499"/>
                    <a:gd name="T70" fmla="*/ 590 w 1285"/>
                    <a:gd name="T71" fmla="*/ 22 h 1499"/>
                    <a:gd name="T72" fmla="*/ 30 w 1285"/>
                    <a:gd name="T73" fmla="*/ 582 h 1499"/>
                    <a:gd name="T74" fmla="*/ 30 w 1285"/>
                    <a:gd name="T75" fmla="*/ 688 h 1499"/>
                    <a:gd name="T76" fmla="*/ 83 w 1285"/>
                    <a:gd name="T77" fmla="*/ 711 h 1499"/>
                    <a:gd name="T78" fmla="*/ 137 w 1285"/>
                    <a:gd name="T79" fmla="*/ 688 h 1499"/>
                    <a:gd name="T80" fmla="*/ 568 w 1285"/>
                    <a:gd name="T81" fmla="*/ 258 h 1499"/>
                    <a:gd name="T82" fmla="*/ 568 w 1285"/>
                    <a:gd name="T83" fmla="*/ 1423 h 1499"/>
                    <a:gd name="T84" fmla="*/ 643 w 1285"/>
                    <a:gd name="T85" fmla="*/ 1499 h 1499"/>
                    <a:gd name="T86" fmla="*/ 719 w 1285"/>
                    <a:gd name="T87" fmla="*/ 1423 h 1499"/>
                    <a:gd name="T88" fmla="*/ 719 w 1285"/>
                    <a:gd name="T89" fmla="*/ 258 h 1499"/>
                    <a:gd name="T90" fmla="*/ 1149 w 1285"/>
                    <a:gd name="T91" fmla="*/ 688 h 1499"/>
                    <a:gd name="T92" fmla="*/ 1202 w 1285"/>
                    <a:gd name="T93" fmla="*/ 710 h 1499"/>
                    <a:gd name="T94" fmla="*/ 1256 w 1285"/>
                    <a:gd name="T95" fmla="*/ 688 h 1499"/>
                    <a:gd name="T96" fmla="*/ 1256 w 1285"/>
                    <a:gd name="T97" fmla="*/ 581 h 1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5" h="1499">
                      <a:moveTo>
                        <a:pt x="1256" y="581"/>
                      </a:moveTo>
                      <a:cubicBezTo>
                        <a:pt x="696" y="22"/>
                        <a:pt x="696" y="22"/>
                        <a:pt x="696" y="22"/>
                      </a:cubicBezTo>
                      <a:cubicBezTo>
                        <a:pt x="696" y="22"/>
                        <a:pt x="696" y="21"/>
                        <a:pt x="696" y="21"/>
                      </a:cubicBezTo>
                      <a:cubicBezTo>
                        <a:pt x="694" y="20"/>
                        <a:pt x="693" y="18"/>
                        <a:pt x="691" y="17"/>
                      </a:cubicBezTo>
                      <a:cubicBezTo>
                        <a:pt x="690" y="16"/>
                        <a:pt x="689" y="15"/>
                        <a:pt x="688" y="15"/>
                      </a:cubicBezTo>
                      <a:cubicBezTo>
                        <a:pt x="687" y="14"/>
                        <a:pt x="686" y="13"/>
                        <a:pt x="685" y="13"/>
                      </a:cubicBezTo>
                      <a:cubicBezTo>
                        <a:pt x="684" y="12"/>
                        <a:pt x="683" y="11"/>
                        <a:pt x="682" y="10"/>
                      </a:cubicBezTo>
                      <a:cubicBezTo>
                        <a:pt x="681" y="10"/>
                        <a:pt x="680" y="9"/>
                        <a:pt x="679" y="9"/>
                      </a:cubicBezTo>
                      <a:cubicBezTo>
                        <a:pt x="678" y="8"/>
                        <a:pt x="676" y="8"/>
                        <a:pt x="675" y="7"/>
                      </a:cubicBezTo>
                      <a:cubicBezTo>
                        <a:pt x="674" y="7"/>
                        <a:pt x="673" y="6"/>
                        <a:pt x="672" y="6"/>
                      </a:cubicBezTo>
                      <a:cubicBezTo>
                        <a:pt x="672" y="5"/>
                        <a:pt x="672" y="5"/>
                        <a:pt x="671" y="5"/>
                      </a:cubicBezTo>
                      <a:cubicBezTo>
                        <a:pt x="671" y="5"/>
                        <a:pt x="670" y="5"/>
                        <a:pt x="669" y="4"/>
                      </a:cubicBezTo>
                      <a:cubicBezTo>
                        <a:pt x="667" y="4"/>
                        <a:pt x="666" y="3"/>
                        <a:pt x="665" y="3"/>
                      </a:cubicBezTo>
                      <a:cubicBezTo>
                        <a:pt x="664" y="3"/>
                        <a:pt x="663" y="2"/>
                        <a:pt x="662" y="2"/>
                      </a:cubicBezTo>
                      <a:cubicBezTo>
                        <a:pt x="660" y="2"/>
                        <a:pt x="659" y="1"/>
                        <a:pt x="658" y="1"/>
                      </a:cubicBezTo>
                      <a:cubicBezTo>
                        <a:pt x="657" y="1"/>
                        <a:pt x="655" y="1"/>
                        <a:pt x="654" y="1"/>
                      </a:cubicBezTo>
                      <a:cubicBezTo>
                        <a:pt x="653" y="1"/>
                        <a:pt x="652" y="0"/>
                        <a:pt x="650" y="0"/>
                      </a:cubicBezTo>
                      <a:cubicBezTo>
                        <a:pt x="648" y="0"/>
                        <a:pt x="646" y="0"/>
                        <a:pt x="644" y="0"/>
                      </a:cubicBezTo>
                      <a:cubicBezTo>
                        <a:pt x="644" y="0"/>
                        <a:pt x="644" y="0"/>
                        <a:pt x="643" y="0"/>
                      </a:cubicBezTo>
                      <a:cubicBezTo>
                        <a:pt x="643" y="0"/>
                        <a:pt x="642" y="0"/>
                        <a:pt x="642" y="0"/>
                      </a:cubicBezTo>
                      <a:cubicBezTo>
                        <a:pt x="640" y="0"/>
                        <a:pt x="638" y="0"/>
                        <a:pt x="636" y="0"/>
                      </a:cubicBezTo>
                      <a:cubicBezTo>
                        <a:pt x="634" y="0"/>
                        <a:pt x="633" y="1"/>
                        <a:pt x="632" y="1"/>
                      </a:cubicBezTo>
                      <a:cubicBezTo>
                        <a:pt x="631" y="1"/>
                        <a:pt x="630" y="1"/>
                        <a:pt x="628" y="1"/>
                      </a:cubicBezTo>
                      <a:cubicBezTo>
                        <a:pt x="627" y="1"/>
                        <a:pt x="626" y="2"/>
                        <a:pt x="624" y="2"/>
                      </a:cubicBezTo>
                      <a:cubicBezTo>
                        <a:pt x="623" y="2"/>
                        <a:pt x="622" y="3"/>
                        <a:pt x="621" y="3"/>
                      </a:cubicBezTo>
                      <a:cubicBezTo>
                        <a:pt x="620" y="3"/>
                        <a:pt x="619" y="4"/>
                        <a:pt x="617" y="4"/>
                      </a:cubicBezTo>
                      <a:cubicBezTo>
                        <a:pt x="616" y="5"/>
                        <a:pt x="615" y="5"/>
                        <a:pt x="614" y="6"/>
                      </a:cubicBezTo>
                      <a:cubicBezTo>
                        <a:pt x="613" y="6"/>
                        <a:pt x="612" y="7"/>
                        <a:pt x="611" y="7"/>
                      </a:cubicBezTo>
                      <a:cubicBezTo>
                        <a:pt x="610" y="8"/>
                        <a:pt x="609" y="8"/>
                        <a:pt x="607" y="9"/>
                      </a:cubicBezTo>
                      <a:cubicBezTo>
                        <a:pt x="606" y="9"/>
                        <a:pt x="605" y="10"/>
                        <a:pt x="604" y="10"/>
                      </a:cubicBezTo>
                      <a:cubicBezTo>
                        <a:pt x="603" y="11"/>
                        <a:pt x="602" y="12"/>
                        <a:pt x="601" y="13"/>
                      </a:cubicBezTo>
                      <a:cubicBezTo>
                        <a:pt x="600" y="13"/>
                        <a:pt x="599" y="14"/>
                        <a:pt x="598" y="15"/>
                      </a:cubicBezTo>
                      <a:cubicBezTo>
                        <a:pt x="597" y="15"/>
                        <a:pt x="596" y="16"/>
                        <a:pt x="595" y="17"/>
                      </a:cubicBezTo>
                      <a:cubicBezTo>
                        <a:pt x="595" y="17"/>
                        <a:pt x="595" y="17"/>
                        <a:pt x="595" y="17"/>
                      </a:cubicBezTo>
                      <a:cubicBezTo>
                        <a:pt x="594" y="18"/>
                        <a:pt x="592" y="20"/>
                        <a:pt x="590" y="21"/>
                      </a:cubicBezTo>
                      <a:cubicBezTo>
                        <a:pt x="590" y="21"/>
                        <a:pt x="590" y="22"/>
                        <a:pt x="590" y="22"/>
                      </a:cubicBezTo>
                      <a:cubicBezTo>
                        <a:pt x="30" y="582"/>
                        <a:pt x="30" y="582"/>
                        <a:pt x="30" y="582"/>
                      </a:cubicBezTo>
                      <a:cubicBezTo>
                        <a:pt x="0" y="611"/>
                        <a:pt x="0" y="659"/>
                        <a:pt x="30" y="688"/>
                      </a:cubicBezTo>
                      <a:cubicBezTo>
                        <a:pt x="45" y="703"/>
                        <a:pt x="64" y="711"/>
                        <a:pt x="83" y="711"/>
                      </a:cubicBezTo>
                      <a:cubicBezTo>
                        <a:pt x="103" y="711"/>
                        <a:pt x="122" y="703"/>
                        <a:pt x="137" y="688"/>
                      </a:cubicBezTo>
                      <a:cubicBezTo>
                        <a:pt x="568" y="258"/>
                        <a:pt x="568" y="258"/>
                        <a:pt x="568" y="258"/>
                      </a:cubicBezTo>
                      <a:cubicBezTo>
                        <a:pt x="568" y="1423"/>
                        <a:pt x="568" y="1423"/>
                        <a:pt x="568" y="1423"/>
                      </a:cubicBezTo>
                      <a:cubicBezTo>
                        <a:pt x="568" y="1465"/>
                        <a:pt x="601" y="1499"/>
                        <a:pt x="643" y="1499"/>
                      </a:cubicBezTo>
                      <a:cubicBezTo>
                        <a:pt x="685" y="1499"/>
                        <a:pt x="719" y="1465"/>
                        <a:pt x="719" y="1423"/>
                      </a:cubicBezTo>
                      <a:cubicBezTo>
                        <a:pt x="719" y="258"/>
                        <a:pt x="719" y="258"/>
                        <a:pt x="719" y="258"/>
                      </a:cubicBezTo>
                      <a:cubicBezTo>
                        <a:pt x="1149" y="688"/>
                        <a:pt x="1149" y="688"/>
                        <a:pt x="1149" y="688"/>
                      </a:cubicBezTo>
                      <a:cubicBezTo>
                        <a:pt x="1164" y="703"/>
                        <a:pt x="1183" y="710"/>
                        <a:pt x="1202" y="710"/>
                      </a:cubicBezTo>
                      <a:cubicBezTo>
                        <a:pt x="1222" y="710"/>
                        <a:pt x="1241" y="703"/>
                        <a:pt x="1256" y="688"/>
                      </a:cubicBezTo>
                      <a:cubicBezTo>
                        <a:pt x="1285" y="659"/>
                        <a:pt x="1285" y="611"/>
                        <a:pt x="1256" y="58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00" dirty="0">
                    <a:latin typeface="Cambria"/>
                  </a:endParaRPr>
                </a:p>
              </p:txBody>
            </p:sp>
            <p:sp>
              <p:nvSpPr>
                <p:cNvPr id="89" name="Donut 88"/>
                <p:cNvSpPr/>
                <p:nvPr/>
              </p:nvSpPr>
              <p:spPr>
                <a:xfrm>
                  <a:off x="-1665074" y="1181925"/>
                  <a:ext cx="235944" cy="235944"/>
                </a:xfrm>
                <a:prstGeom prst="donut">
                  <a:avLst>
                    <a:gd name="adj" fmla="val 16681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 dirty="0" smtClean="0">
                    <a:solidFill>
                      <a:schemeClr val="tx1"/>
                    </a:solidFill>
                    <a:latin typeface="Cambria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>
                <a:off x="-1034043" y="1143363"/>
                <a:ext cx="569425" cy="313065"/>
                <a:chOff x="-1665074" y="1143363"/>
                <a:chExt cx="569425" cy="313065"/>
              </a:xfrm>
              <a:grpFill/>
            </p:grpSpPr>
            <p:sp>
              <p:nvSpPr>
                <p:cNvPr id="86" name="Freeform 5"/>
                <p:cNvSpPr>
                  <a:spLocks noChangeAspect="1"/>
                </p:cNvSpPr>
                <p:nvPr/>
              </p:nvSpPr>
              <p:spPr bwMode="auto">
                <a:xfrm rot="5400000">
                  <a:off x="-1435062" y="1117016"/>
                  <a:ext cx="313065" cy="365760"/>
                </a:xfrm>
                <a:custGeom>
                  <a:avLst/>
                  <a:gdLst>
                    <a:gd name="T0" fmla="*/ 1256 w 1285"/>
                    <a:gd name="T1" fmla="*/ 581 h 1499"/>
                    <a:gd name="T2" fmla="*/ 696 w 1285"/>
                    <a:gd name="T3" fmla="*/ 22 h 1499"/>
                    <a:gd name="T4" fmla="*/ 696 w 1285"/>
                    <a:gd name="T5" fmla="*/ 21 h 1499"/>
                    <a:gd name="T6" fmla="*/ 691 w 1285"/>
                    <a:gd name="T7" fmla="*/ 17 h 1499"/>
                    <a:gd name="T8" fmla="*/ 688 w 1285"/>
                    <a:gd name="T9" fmla="*/ 15 h 1499"/>
                    <a:gd name="T10" fmla="*/ 685 w 1285"/>
                    <a:gd name="T11" fmla="*/ 13 h 1499"/>
                    <a:gd name="T12" fmla="*/ 682 w 1285"/>
                    <a:gd name="T13" fmla="*/ 10 h 1499"/>
                    <a:gd name="T14" fmla="*/ 679 w 1285"/>
                    <a:gd name="T15" fmla="*/ 9 h 1499"/>
                    <a:gd name="T16" fmla="*/ 675 w 1285"/>
                    <a:gd name="T17" fmla="*/ 7 h 1499"/>
                    <a:gd name="T18" fmla="*/ 672 w 1285"/>
                    <a:gd name="T19" fmla="*/ 6 h 1499"/>
                    <a:gd name="T20" fmla="*/ 671 w 1285"/>
                    <a:gd name="T21" fmla="*/ 5 h 1499"/>
                    <a:gd name="T22" fmla="*/ 669 w 1285"/>
                    <a:gd name="T23" fmla="*/ 4 h 1499"/>
                    <a:gd name="T24" fmla="*/ 665 w 1285"/>
                    <a:gd name="T25" fmla="*/ 3 h 1499"/>
                    <a:gd name="T26" fmla="*/ 662 w 1285"/>
                    <a:gd name="T27" fmla="*/ 2 h 1499"/>
                    <a:gd name="T28" fmla="*/ 658 w 1285"/>
                    <a:gd name="T29" fmla="*/ 1 h 1499"/>
                    <a:gd name="T30" fmla="*/ 654 w 1285"/>
                    <a:gd name="T31" fmla="*/ 1 h 1499"/>
                    <a:gd name="T32" fmla="*/ 650 w 1285"/>
                    <a:gd name="T33" fmla="*/ 0 h 1499"/>
                    <a:gd name="T34" fmla="*/ 644 w 1285"/>
                    <a:gd name="T35" fmla="*/ 0 h 1499"/>
                    <a:gd name="T36" fmla="*/ 643 w 1285"/>
                    <a:gd name="T37" fmla="*/ 0 h 1499"/>
                    <a:gd name="T38" fmla="*/ 642 w 1285"/>
                    <a:gd name="T39" fmla="*/ 0 h 1499"/>
                    <a:gd name="T40" fmla="*/ 636 w 1285"/>
                    <a:gd name="T41" fmla="*/ 0 h 1499"/>
                    <a:gd name="T42" fmla="*/ 632 w 1285"/>
                    <a:gd name="T43" fmla="*/ 1 h 1499"/>
                    <a:gd name="T44" fmla="*/ 628 w 1285"/>
                    <a:gd name="T45" fmla="*/ 1 h 1499"/>
                    <a:gd name="T46" fmla="*/ 624 w 1285"/>
                    <a:gd name="T47" fmla="*/ 2 h 1499"/>
                    <a:gd name="T48" fmla="*/ 621 w 1285"/>
                    <a:gd name="T49" fmla="*/ 3 h 1499"/>
                    <a:gd name="T50" fmla="*/ 617 w 1285"/>
                    <a:gd name="T51" fmla="*/ 4 h 1499"/>
                    <a:gd name="T52" fmla="*/ 614 w 1285"/>
                    <a:gd name="T53" fmla="*/ 6 h 1499"/>
                    <a:gd name="T54" fmla="*/ 611 w 1285"/>
                    <a:gd name="T55" fmla="*/ 7 h 1499"/>
                    <a:gd name="T56" fmla="*/ 607 w 1285"/>
                    <a:gd name="T57" fmla="*/ 9 h 1499"/>
                    <a:gd name="T58" fmla="*/ 604 w 1285"/>
                    <a:gd name="T59" fmla="*/ 10 h 1499"/>
                    <a:gd name="T60" fmla="*/ 601 w 1285"/>
                    <a:gd name="T61" fmla="*/ 13 h 1499"/>
                    <a:gd name="T62" fmla="*/ 598 w 1285"/>
                    <a:gd name="T63" fmla="*/ 15 h 1499"/>
                    <a:gd name="T64" fmla="*/ 595 w 1285"/>
                    <a:gd name="T65" fmla="*/ 17 h 1499"/>
                    <a:gd name="T66" fmla="*/ 595 w 1285"/>
                    <a:gd name="T67" fmla="*/ 17 h 1499"/>
                    <a:gd name="T68" fmla="*/ 590 w 1285"/>
                    <a:gd name="T69" fmla="*/ 21 h 1499"/>
                    <a:gd name="T70" fmla="*/ 590 w 1285"/>
                    <a:gd name="T71" fmla="*/ 22 h 1499"/>
                    <a:gd name="T72" fmla="*/ 30 w 1285"/>
                    <a:gd name="T73" fmla="*/ 582 h 1499"/>
                    <a:gd name="T74" fmla="*/ 30 w 1285"/>
                    <a:gd name="T75" fmla="*/ 688 h 1499"/>
                    <a:gd name="T76" fmla="*/ 83 w 1285"/>
                    <a:gd name="T77" fmla="*/ 711 h 1499"/>
                    <a:gd name="T78" fmla="*/ 137 w 1285"/>
                    <a:gd name="T79" fmla="*/ 688 h 1499"/>
                    <a:gd name="T80" fmla="*/ 568 w 1285"/>
                    <a:gd name="T81" fmla="*/ 258 h 1499"/>
                    <a:gd name="T82" fmla="*/ 568 w 1285"/>
                    <a:gd name="T83" fmla="*/ 1423 h 1499"/>
                    <a:gd name="T84" fmla="*/ 643 w 1285"/>
                    <a:gd name="T85" fmla="*/ 1499 h 1499"/>
                    <a:gd name="T86" fmla="*/ 719 w 1285"/>
                    <a:gd name="T87" fmla="*/ 1423 h 1499"/>
                    <a:gd name="T88" fmla="*/ 719 w 1285"/>
                    <a:gd name="T89" fmla="*/ 258 h 1499"/>
                    <a:gd name="T90" fmla="*/ 1149 w 1285"/>
                    <a:gd name="T91" fmla="*/ 688 h 1499"/>
                    <a:gd name="T92" fmla="*/ 1202 w 1285"/>
                    <a:gd name="T93" fmla="*/ 710 h 1499"/>
                    <a:gd name="T94" fmla="*/ 1256 w 1285"/>
                    <a:gd name="T95" fmla="*/ 688 h 1499"/>
                    <a:gd name="T96" fmla="*/ 1256 w 1285"/>
                    <a:gd name="T97" fmla="*/ 581 h 1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5" h="1499">
                      <a:moveTo>
                        <a:pt x="1256" y="581"/>
                      </a:moveTo>
                      <a:cubicBezTo>
                        <a:pt x="696" y="22"/>
                        <a:pt x="696" y="22"/>
                        <a:pt x="696" y="22"/>
                      </a:cubicBezTo>
                      <a:cubicBezTo>
                        <a:pt x="696" y="22"/>
                        <a:pt x="696" y="21"/>
                        <a:pt x="696" y="21"/>
                      </a:cubicBezTo>
                      <a:cubicBezTo>
                        <a:pt x="694" y="20"/>
                        <a:pt x="693" y="18"/>
                        <a:pt x="691" y="17"/>
                      </a:cubicBezTo>
                      <a:cubicBezTo>
                        <a:pt x="690" y="16"/>
                        <a:pt x="689" y="15"/>
                        <a:pt x="688" y="15"/>
                      </a:cubicBezTo>
                      <a:cubicBezTo>
                        <a:pt x="687" y="14"/>
                        <a:pt x="686" y="13"/>
                        <a:pt x="685" y="13"/>
                      </a:cubicBezTo>
                      <a:cubicBezTo>
                        <a:pt x="684" y="12"/>
                        <a:pt x="683" y="11"/>
                        <a:pt x="682" y="10"/>
                      </a:cubicBezTo>
                      <a:cubicBezTo>
                        <a:pt x="681" y="10"/>
                        <a:pt x="680" y="9"/>
                        <a:pt x="679" y="9"/>
                      </a:cubicBezTo>
                      <a:cubicBezTo>
                        <a:pt x="678" y="8"/>
                        <a:pt x="676" y="8"/>
                        <a:pt x="675" y="7"/>
                      </a:cubicBezTo>
                      <a:cubicBezTo>
                        <a:pt x="674" y="7"/>
                        <a:pt x="673" y="6"/>
                        <a:pt x="672" y="6"/>
                      </a:cubicBezTo>
                      <a:cubicBezTo>
                        <a:pt x="672" y="5"/>
                        <a:pt x="672" y="5"/>
                        <a:pt x="671" y="5"/>
                      </a:cubicBezTo>
                      <a:cubicBezTo>
                        <a:pt x="671" y="5"/>
                        <a:pt x="670" y="5"/>
                        <a:pt x="669" y="4"/>
                      </a:cubicBezTo>
                      <a:cubicBezTo>
                        <a:pt x="667" y="4"/>
                        <a:pt x="666" y="3"/>
                        <a:pt x="665" y="3"/>
                      </a:cubicBezTo>
                      <a:cubicBezTo>
                        <a:pt x="664" y="3"/>
                        <a:pt x="663" y="2"/>
                        <a:pt x="662" y="2"/>
                      </a:cubicBezTo>
                      <a:cubicBezTo>
                        <a:pt x="660" y="2"/>
                        <a:pt x="659" y="1"/>
                        <a:pt x="658" y="1"/>
                      </a:cubicBezTo>
                      <a:cubicBezTo>
                        <a:pt x="657" y="1"/>
                        <a:pt x="655" y="1"/>
                        <a:pt x="654" y="1"/>
                      </a:cubicBezTo>
                      <a:cubicBezTo>
                        <a:pt x="653" y="1"/>
                        <a:pt x="652" y="0"/>
                        <a:pt x="650" y="0"/>
                      </a:cubicBezTo>
                      <a:cubicBezTo>
                        <a:pt x="648" y="0"/>
                        <a:pt x="646" y="0"/>
                        <a:pt x="644" y="0"/>
                      </a:cubicBezTo>
                      <a:cubicBezTo>
                        <a:pt x="644" y="0"/>
                        <a:pt x="644" y="0"/>
                        <a:pt x="643" y="0"/>
                      </a:cubicBezTo>
                      <a:cubicBezTo>
                        <a:pt x="643" y="0"/>
                        <a:pt x="642" y="0"/>
                        <a:pt x="642" y="0"/>
                      </a:cubicBezTo>
                      <a:cubicBezTo>
                        <a:pt x="640" y="0"/>
                        <a:pt x="638" y="0"/>
                        <a:pt x="636" y="0"/>
                      </a:cubicBezTo>
                      <a:cubicBezTo>
                        <a:pt x="634" y="0"/>
                        <a:pt x="633" y="1"/>
                        <a:pt x="632" y="1"/>
                      </a:cubicBezTo>
                      <a:cubicBezTo>
                        <a:pt x="631" y="1"/>
                        <a:pt x="630" y="1"/>
                        <a:pt x="628" y="1"/>
                      </a:cubicBezTo>
                      <a:cubicBezTo>
                        <a:pt x="627" y="1"/>
                        <a:pt x="626" y="2"/>
                        <a:pt x="624" y="2"/>
                      </a:cubicBezTo>
                      <a:cubicBezTo>
                        <a:pt x="623" y="2"/>
                        <a:pt x="622" y="3"/>
                        <a:pt x="621" y="3"/>
                      </a:cubicBezTo>
                      <a:cubicBezTo>
                        <a:pt x="620" y="3"/>
                        <a:pt x="619" y="4"/>
                        <a:pt x="617" y="4"/>
                      </a:cubicBezTo>
                      <a:cubicBezTo>
                        <a:pt x="616" y="5"/>
                        <a:pt x="615" y="5"/>
                        <a:pt x="614" y="6"/>
                      </a:cubicBezTo>
                      <a:cubicBezTo>
                        <a:pt x="613" y="6"/>
                        <a:pt x="612" y="7"/>
                        <a:pt x="611" y="7"/>
                      </a:cubicBezTo>
                      <a:cubicBezTo>
                        <a:pt x="610" y="8"/>
                        <a:pt x="609" y="8"/>
                        <a:pt x="607" y="9"/>
                      </a:cubicBezTo>
                      <a:cubicBezTo>
                        <a:pt x="606" y="9"/>
                        <a:pt x="605" y="10"/>
                        <a:pt x="604" y="10"/>
                      </a:cubicBezTo>
                      <a:cubicBezTo>
                        <a:pt x="603" y="11"/>
                        <a:pt x="602" y="12"/>
                        <a:pt x="601" y="13"/>
                      </a:cubicBezTo>
                      <a:cubicBezTo>
                        <a:pt x="600" y="13"/>
                        <a:pt x="599" y="14"/>
                        <a:pt x="598" y="15"/>
                      </a:cubicBezTo>
                      <a:cubicBezTo>
                        <a:pt x="597" y="15"/>
                        <a:pt x="596" y="16"/>
                        <a:pt x="595" y="17"/>
                      </a:cubicBezTo>
                      <a:cubicBezTo>
                        <a:pt x="595" y="17"/>
                        <a:pt x="595" y="17"/>
                        <a:pt x="595" y="17"/>
                      </a:cubicBezTo>
                      <a:cubicBezTo>
                        <a:pt x="594" y="18"/>
                        <a:pt x="592" y="20"/>
                        <a:pt x="590" y="21"/>
                      </a:cubicBezTo>
                      <a:cubicBezTo>
                        <a:pt x="590" y="21"/>
                        <a:pt x="590" y="22"/>
                        <a:pt x="590" y="22"/>
                      </a:cubicBezTo>
                      <a:cubicBezTo>
                        <a:pt x="30" y="582"/>
                        <a:pt x="30" y="582"/>
                        <a:pt x="30" y="582"/>
                      </a:cubicBezTo>
                      <a:cubicBezTo>
                        <a:pt x="0" y="611"/>
                        <a:pt x="0" y="659"/>
                        <a:pt x="30" y="688"/>
                      </a:cubicBezTo>
                      <a:cubicBezTo>
                        <a:pt x="45" y="703"/>
                        <a:pt x="64" y="711"/>
                        <a:pt x="83" y="711"/>
                      </a:cubicBezTo>
                      <a:cubicBezTo>
                        <a:pt x="103" y="711"/>
                        <a:pt x="122" y="703"/>
                        <a:pt x="137" y="688"/>
                      </a:cubicBezTo>
                      <a:cubicBezTo>
                        <a:pt x="568" y="258"/>
                        <a:pt x="568" y="258"/>
                        <a:pt x="568" y="258"/>
                      </a:cubicBezTo>
                      <a:cubicBezTo>
                        <a:pt x="568" y="1423"/>
                        <a:pt x="568" y="1423"/>
                        <a:pt x="568" y="1423"/>
                      </a:cubicBezTo>
                      <a:cubicBezTo>
                        <a:pt x="568" y="1465"/>
                        <a:pt x="601" y="1499"/>
                        <a:pt x="643" y="1499"/>
                      </a:cubicBezTo>
                      <a:cubicBezTo>
                        <a:pt x="685" y="1499"/>
                        <a:pt x="719" y="1465"/>
                        <a:pt x="719" y="1423"/>
                      </a:cubicBezTo>
                      <a:cubicBezTo>
                        <a:pt x="719" y="258"/>
                        <a:pt x="719" y="258"/>
                        <a:pt x="719" y="258"/>
                      </a:cubicBezTo>
                      <a:cubicBezTo>
                        <a:pt x="1149" y="688"/>
                        <a:pt x="1149" y="688"/>
                        <a:pt x="1149" y="688"/>
                      </a:cubicBezTo>
                      <a:cubicBezTo>
                        <a:pt x="1164" y="703"/>
                        <a:pt x="1183" y="710"/>
                        <a:pt x="1202" y="710"/>
                      </a:cubicBezTo>
                      <a:cubicBezTo>
                        <a:pt x="1222" y="710"/>
                        <a:pt x="1241" y="703"/>
                        <a:pt x="1256" y="688"/>
                      </a:cubicBezTo>
                      <a:cubicBezTo>
                        <a:pt x="1285" y="659"/>
                        <a:pt x="1285" y="611"/>
                        <a:pt x="1256" y="58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00" dirty="0">
                    <a:latin typeface="Cambria"/>
                  </a:endParaRPr>
                </a:p>
              </p:txBody>
            </p:sp>
            <p:sp>
              <p:nvSpPr>
                <p:cNvPr id="87" name="Donut 86"/>
                <p:cNvSpPr/>
                <p:nvPr/>
              </p:nvSpPr>
              <p:spPr>
                <a:xfrm>
                  <a:off x="-1665074" y="1181925"/>
                  <a:ext cx="235944" cy="235944"/>
                </a:xfrm>
                <a:prstGeom prst="donut">
                  <a:avLst>
                    <a:gd name="adj" fmla="val 16681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 dirty="0" smtClean="0">
                    <a:solidFill>
                      <a:schemeClr val="tx1"/>
                    </a:solidFill>
                    <a:latin typeface="Cambria"/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-403011" y="1143363"/>
                <a:ext cx="569425" cy="313065"/>
                <a:chOff x="-1665074" y="1143363"/>
                <a:chExt cx="569425" cy="313065"/>
              </a:xfrm>
              <a:grpFill/>
            </p:grpSpPr>
            <p:sp>
              <p:nvSpPr>
                <p:cNvPr id="84" name="Freeform 5"/>
                <p:cNvSpPr>
                  <a:spLocks noChangeAspect="1"/>
                </p:cNvSpPr>
                <p:nvPr/>
              </p:nvSpPr>
              <p:spPr bwMode="auto">
                <a:xfrm rot="5400000">
                  <a:off x="-1435062" y="1117016"/>
                  <a:ext cx="313065" cy="365760"/>
                </a:xfrm>
                <a:custGeom>
                  <a:avLst/>
                  <a:gdLst>
                    <a:gd name="T0" fmla="*/ 1256 w 1285"/>
                    <a:gd name="T1" fmla="*/ 581 h 1499"/>
                    <a:gd name="T2" fmla="*/ 696 w 1285"/>
                    <a:gd name="T3" fmla="*/ 22 h 1499"/>
                    <a:gd name="T4" fmla="*/ 696 w 1285"/>
                    <a:gd name="T5" fmla="*/ 21 h 1499"/>
                    <a:gd name="T6" fmla="*/ 691 w 1285"/>
                    <a:gd name="T7" fmla="*/ 17 h 1499"/>
                    <a:gd name="T8" fmla="*/ 688 w 1285"/>
                    <a:gd name="T9" fmla="*/ 15 h 1499"/>
                    <a:gd name="T10" fmla="*/ 685 w 1285"/>
                    <a:gd name="T11" fmla="*/ 13 h 1499"/>
                    <a:gd name="T12" fmla="*/ 682 w 1285"/>
                    <a:gd name="T13" fmla="*/ 10 h 1499"/>
                    <a:gd name="T14" fmla="*/ 679 w 1285"/>
                    <a:gd name="T15" fmla="*/ 9 h 1499"/>
                    <a:gd name="T16" fmla="*/ 675 w 1285"/>
                    <a:gd name="T17" fmla="*/ 7 h 1499"/>
                    <a:gd name="T18" fmla="*/ 672 w 1285"/>
                    <a:gd name="T19" fmla="*/ 6 h 1499"/>
                    <a:gd name="T20" fmla="*/ 671 w 1285"/>
                    <a:gd name="T21" fmla="*/ 5 h 1499"/>
                    <a:gd name="T22" fmla="*/ 669 w 1285"/>
                    <a:gd name="T23" fmla="*/ 4 h 1499"/>
                    <a:gd name="T24" fmla="*/ 665 w 1285"/>
                    <a:gd name="T25" fmla="*/ 3 h 1499"/>
                    <a:gd name="T26" fmla="*/ 662 w 1285"/>
                    <a:gd name="T27" fmla="*/ 2 h 1499"/>
                    <a:gd name="T28" fmla="*/ 658 w 1285"/>
                    <a:gd name="T29" fmla="*/ 1 h 1499"/>
                    <a:gd name="T30" fmla="*/ 654 w 1285"/>
                    <a:gd name="T31" fmla="*/ 1 h 1499"/>
                    <a:gd name="T32" fmla="*/ 650 w 1285"/>
                    <a:gd name="T33" fmla="*/ 0 h 1499"/>
                    <a:gd name="T34" fmla="*/ 644 w 1285"/>
                    <a:gd name="T35" fmla="*/ 0 h 1499"/>
                    <a:gd name="T36" fmla="*/ 643 w 1285"/>
                    <a:gd name="T37" fmla="*/ 0 h 1499"/>
                    <a:gd name="T38" fmla="*/ 642 w 1285"/>
                    <a:gd name="T39" fmla="*/ 0 h 1499"/>
                    <a:gd name="T40" fmla="*/ 636 w 1285"/>
                    <a:gd name="T41" fmla="*/ 0 h 1499"/>
                    <a:gd name="T42" fmla="*/ 632 w 1285"/>
                    <a:gd name="T43" fmla="*/ 1 h 1499"/>
                    <a:gd name="T44" fmla="*/ 628 w 1285"/>
                    <a:gd name="T45" fmla="*/ 1 h 1499"/>
                    <a:gd name="T46" fmla="*/ 624 w 1285"/>
                    <a:gd name="T47" fmla="*/ 2 h 1499"/>
                    <a:gd name="T48" fmla="*/ 621 w 1285"/>
                    <a:gd name="T49" fmla="*/ 3 h 1499"/>
                    <a:gd name="T50" fmla="*/ 617 w 1285"/>
                    <a:gd name="T51" fmla="*/ 4 h 1499"/>
                    <a:gd name="T52" fmla="*/ 614 w 1285"/>
                    <a:gd name="T53" fmla="*/ 6 h 1499"/>
                    <a:gd name="T54" fmla="*/ 611 w 1285"/>
                    <a:gd name="T55" fmla="*/ 7 h 1499"/>
                    <a:gd name="T56" fmla="*/ 607 w 1285"/>
                    <a:gd name="T57" fmla="*/ 9 h 1499"/>
                    <a:gd name="T58" fmla="*/ 604 w 1285"/>
                    <a:gd name="T59" fmla="*/ 10 h 1499"/>
                    <a:gd name="T60" fmla="*/ 601 w 1285"/>
                    <a:gd name="T61" fmla="*/ 13 h 1499"/>
                    <a:gd name="T62" fmla="*/ 598 w 1285"/>
                    <a:gd name="T63" fmla="*/ 15 h 1499"/>
                    <a:gd name="T64" fmla="*/ 595 w 1285"/>
                    <a:gd name="T65" fmla="*/ 17 h 1499"/>
                    <a:gd name="T66" fmla="*/ 595 w 1285"/>
                    <a:gd name="T67" fmla="*/ 17 h 1499"/>
                    <a:gd name="T68" fmla="*/ 590 w 1285"/>
                    <a:gd name="T69" fmla="*/ 21 h 1499"/>
                    <a:gd name="T70" fmla="*/ 590 w 1285"/>
                    <a:gd name="T71" fmla="*/ 22 h 1499"/>
                    <a:gd name="T72" fmla="*/ 30 w 1285"/>
                    <a:gd name="T73" fmla="*/ 582 h 1499"/>
                    <a:gd name="T74" fmla="*/ 30 w 1285"/>
                    <a:gd name="T75" fmla="*/ 688 h 1499"/>
                    <a:gd name="T76" fmla="*/ 83 w 1285"/>
                    <a:gd name="T77" fmla="*/ 711 h 1499"/>
                    <a:gd name="T78" fmla="*/ 137 w 1285"/>
                    <a:gd name="T79" fmla="*/ 688 h 1499"/>
                    <a:gd name="T80" fmla="*/ 568 w 1285"/>
                    <a:gd name="T81" fmla="*/ 258 h 1499"/>
                    <a:gd name="T82" fmla="*/ 568 w 1285"/>
                    <a:gd name="T83" fmla="*/ 1423 h 1499"/>
                    <a:gd name="T84" fmla="*/ 643 w 1285"/>
                    <a:gd name="T85" fmla="*/ 1499 h 1499"/>
                    <a:gd name="T86" fmla="*/ 719 w 1285"/>
                    <a:gd name="T87" fmla="*/ 1423 h 1499"/>
                    <a:gd name="T88" fmla="*/ 719 w 1285"/>
                    <a:gd name="T89" fmla="*/ 258 h 1499"/>
                    <a:gd name="T90" fmla="*/ 1149 w 1285"/>
                    <a:gd name="T91" fmla="*/ 688 h 1499"/>
                    <a:gd name="T92" fmla="*/ 1202 w 1285"/>
                    <a:gd name="T93" fmla="*/ 710 h 1499"/>
                    <a:gd name="T94" fmla="*/ 1256 w 1285"/>
                    <a:gd name="T95" fmla="*/ 688 h 1499"/>
                    <a:gd name="T96" fmla="*/ 1256 w 1285"/>
                    <a:gd name="T97" fmla="*/ 581 h 1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5" h="1499">
                      <a:moveTo>
                        <a:pt x="1256" y="581"/>
                      </a:moveTo>
                      <a:cubicBezTo>
                        <a:pt x="696" y="22"/>
                        <a:pt x="696" y="22"/>
                        <a:pt x="696" y="22"/>
                      </a:cubicBezTo>
                      <a:cubicBezTo>
                        <a:pt x="696" y="22"/>
                        <a:pt x="696" y="21"/>
                        <a:pt x="696" y="21"/>
                      </a:cubicBezTo>
                      <a:cubicBezTo>
                        <a:pt x="694" y="20"/>
                        <a:pt x="693" y="18"/>
                        <a:pt x="691" y="17"/>
                      </a:cubicBezTo>
                      <a:cubicBezTo>
                        <a:pt x="690" y="16"/>
                        <a:pt x="689" y="15"/>
                        <a:pt x="688" y="15"/>
                      </a:cubicBezTo>
                      <a:cubicBezTo>
                        <a:pt x="687" y="14"/>
                        <a:pt x="686" y="13"/>
                        <a:pt x="685" y="13"/>
                      </a:cubicBezTo>
                      <a:cubicBezTo>
                        <a:pt x="684" y="12"/>
                        <a:pt x="683" y="11"/>
                        <a:pt x="682" y="10"/>
                      </a:cubicBezTo>
                      <a:cubicBezTo>
                        <a:pt x="681" y="10"/>
                        <a:pt x="680" y="9"/>
                        <a:pt x="679" y="9"/>
                      </a:cubicBezTo>
                      <a:cubicBezTo>
                        <a:pt x="678" y="8"/>
                        <a:pt x="676" y="8"/>
                        <a:pt x="675" y="7"/>
                      </a:cubicBezTo>
                      <a:cubicBezTo>
                        <a:pt x="674" y="7"/>
                        <a:pt x="673" y="6"/>
                        <a:pt x="672" y="6"/>
                      </a:cubicBezTo>
                      <a:cubicBezTo>
                        <a:pt x="672" y="5"/>
                        <a:pt x="672" y="5"/>
                        <a:pt x="671" y="5"/>
                      </a:cubicBezTo>
                      <a:cubicBezTo>
                        <a:pt x="671" y="5"/>
                        <a:pt x="670" y="5"/>
                        <a:pt x="669" y="4"/>
                      </a:cubicBezTo>
                      <a:cubicBezTo>
                        <a:pt x="667" y="4"/>
                        <a:pt x="666" y="3"/>
                        <a:pt x="665" y="3"/>
                      </a:cubicBezTo>
                      <a:cubicBezTo>
                        <a:pt x="664" y="3"/>
                        <a:pt x="663" y="2"/>
                        <a:pt x="662" y="2"/>
                      </a:cubicBezTo>
                      <a:cubicBezTo>
                        <a:pt x="660" y="2"/>
                        <a:pt x="659" y="1"/>
                        <a:pt x="658" y="1"/>
                      </a:cubicBezTo>
                      <a:cubicBezTo>
                        <a:pt x="657" y="1"/>
                        <a:pt x="655" y="1"/>
                        <a:pt x="654" y="1"/>
                      </a:cubicBezTo>
                      <a:cubicBezTo>
                        <a:pt x="653" y="1"/>
                        <a:pt x="652" y="0"/>
                        <a:pt x="650" y="0"/>
                      </a:cubicBezTo>
                      <a:cubicBezTo>
                        <a:pt x="648" y="0"/>
                        <a:pt x="646" y="0"/>
                        <a:pt x="644" y="0"/>
                      </a:cubicBezTo>
                      <a:cubicBezTo>
                        <a:pt x="644" y="0"/>
                        <a:pt x="644" y="0"/>
                        <a:pt x="643" y="0"/>
                      </a:cubicBezTo>
                      <a:cubicBezTo>
                        <a:pt x="643" y="0"/>
                        <a:pt x="642" y="0"/>
                        <a:pt x="642" y="0"/>
                      </a:cubicBezTo>
                      <a:cubicBezTo>
                        <a:pt x="640" y="0"/>
                        <a:pt x="638" y="0"/>
                        <a:pt x="636" y="0"/>
                      </a:cubicBezTo>
                      <a:cubicBezTo>
                        <a:pt x="634" y="0"/>
                        <a:pt x="633" y="1"/>
                        <a:pt x="632" y="1"/>
                      </a:cubicBezTo>
                      <a:cubicBezTo>
                        <a:pt x="631" y="1"/>
                        <a:pt x="630" y="1"/>
                        <a:pt x="628" y="1"/>
                      </a:cubicBezTo>
                      <a:cubicBezTo>
                        <a:pt x="627" y="1"/>
                        <a:pt x="626" y="2"/>
                        <a:pt x="624" y="2"/>
                      </a:cubicBezTo>
                      <a:cubicBezTo>
                        <a:pt x="623" y="2"/>
                        <a:pt x="622" y="3"/>
                        <a:pt x="621" y="3"/>
                      </a:cubicBezTo>
                      <a:cubicBezTo>
                        <a:pt x="620" y="3"/>
                        <a:pt x="619" y="4"/>
                        <a:pt x="617" y="4"/>
                      </a:cubicBezTo>
                      <a:cubicBezTo>
                        <a:pt x="616" y="5"/>
                        <a:pt x="615" y="5"/>
                        <a:pt x="614" y="6"/>
                      </a:cubicBezTo>
                      <a:cubicBezTo>
                        <a:pt x="613" y="6"/>
                        <a:pt x="612" y="7"/>
                        <a:pt x="611" y="7"/>
                      </a:cubicBezTo>
                      <a:cubicBezTo>
                        <a:pt x="610" y="8"/>
                        <a:pt x="609" y="8"/>
                        <a:pt x="607" y="9"/>
                      </a:cubicBezTo>
                      <a:cubicBezTo>
                        <a:pt x="606" y="9"/>
                        <a:pt x="605" y="10"/>
                        <a:pt x="604" y="10"/>
                      </a:cubicBezTo>
                      <a:cubicBezTo>
                        <a:pt x="603" y="11"/>
                        <a:pt x="602" y="12"/>
                        <a:pt x="601" y="13"/>
                      </a:cubicBezTo>
                      <a:cubicBezTo>
                        <a:pt x="600" y="13"/>
                        <a:pt x="599" y="14"/>
                        <a:pt x="598" y="15"/>
                      </a:cubicBezTo>
                      <a:cubicBezTo>
                        <a:pt x="597" y="15"/>
                        <a:pt x="596" y="16"/>
                        <a:pt x="595" y="17"/>
                      </a:cubicBezTo>
                      <a:cubicBezTo>
                        <a:pt x="595" y="17"/>
                        <a:pt x="595" y="17"/>
                        <a:pt x="595" y="17"/>
                      </a:cubicBezTo>
                      <a:cubicBezTo>
                        <a:pt x="594" y="18"/>
                        <a:pt x="592" y="20"/>
                        <a:pt x="590" y="21"/>
                      </a:cubicBezTo>
                      <a:cubicBezTo>
                        <a:pt x="590" y="21"/>
                        <a:pt x="590" y="22"/>
                        <a:pt x="590" y="22"/>
                      </a:cubicBezTo>
                      <a:cubicBezTo>
                        <a:pt x="30" y="582"/>
                        <a:pt x="30" y="582"/>
                        <a:pt x="30" y="582"/>
                      </a:cubicBezTo>
                      <a:cubicBezTo>
                        <a:pt x="0" y="611"/>
                        <a:pt x="0" y="659"/>
                        <a:pt x="30" y="688"/>
                      </a:cubicBezTo>
                      <a:cubicBezTo>
                        <a:pt x="45" y="703"/>
                        <a:pt x="64" y="711"/>
                        <a:pt x="83" y="711"/>
                      </a:cubicBezTo>
                      <a:cubicBezTo>
                        <a:pt x="103" y="711"/>
                        <a:pt x="122" y="703"/>
                        <a:pt x="137" y="688"/>
                      </a:cubicBezTo>
                      <a:cubicBezTo>
                        <a:pt x="568" y="258"/>
                        <a:pt x="568" y="258"/>
                        <a:pt x="568" y="258"/>
                      </a:cubicBezTo>
                      <a:cubicBezTo>
                        <a:pt x="568" y="1423"/>
                        <a:pt x="568" y="1423"/>
                        <a:pt x="568" y="1423"/>
                      </a:cubicBezTo>
                      <a:cubicBezTo>
                        <a:pt x="568" y="1465"/>
                        <a:pt x="601" y="1499"/>
                        <a:pt x="643" y="1499"/>
                      </a:cubicBezTo>
                      <a:cubicBezTo>
                        <a:pt x="685" y="1499"/>
                        <a:pt x="719" y="1465"/>
                        <a:pt x="719" y="1423"/>
                      </a:cubicBezTo>
                      <a:cubicBezTo>
                        <a:pt x="719" y="258"/>
                        <a:pt x="719" y="258"/>
                        <a:pt x="719" y="258"/>
                      </a:cubicBezTo>
                      <a:cubicBezTo>
                        <a:pt x="1149" y="688"/>
                        <a:pt x="1149" y="688"/>
                        <a:pt x="1149" y="688"/>
                      </a:cubicBezTo>
                      <a:cubicBezTo>
                        <a:pt x="1164" y="703"/>
                        <a:pt x="1183" y="710"/>
                        <a:pt x="1202" y="710"/>
                      </a:cubicBezTo>
                      <a:cubicBezTo>
                        <a:pt x="1222" y="710"/>
                        <a:pt x="1241" y="703"/>
                        <a:pt x="1256" y="688"/>
                      </a:cubicBezTo>
                      <a:cubicBezTo>
                        <a:pt x="1285" y="659"/>
                        <a:pt x="1285" y="611"/>
                        <a:pt x="1256" y="58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68598" tIns="34299" rIns="68598" bIns="3429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600" dirty="0">
                    <a:latin typeface="Cambria"/>
                  </a:endParaRPr>
                </a:p>
              </p:txBody>
            </p:sp>
            <p:sp>
              <p:nvSpPr>
                <p:cNvPr id="85" name="Donut 84"/>
                <p:cNvSpPr/>
                <p:nvPr/>
              </p:nvSpPr>
              <p:spPr>
                <a:xfrm>
                  <a:off x="-1665074" y="1181925"/>
                  <a:ext cx="235944" cy="235944"/>
                </a:xfrm>
                <a:prstGeom prst="donut">
                  <a:avLst>
                    <a:gd name="adj" fmla="val 16681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 dirty="0" smtClean="0">
                    <a:solidFill>
                      <a:schemeClr val="tx1"/>
                    </a:solidFill>
                    <a:latin typeface="Cambria"/>
                  </a:endParaRPr>
                </a:p>
              </p:txBody>
            </p:sp>
          </p:grpSp>
        </p:grpSp>
        <p:sp>
          <p:nvSpPr>
            <p:cNvPr id="37" name="Rectangle 36"/>
            <p:cNvSpPr/>
            <p:nvPr/>
          </p:nvSpPr>
          <p:spPr>
            <a:xfrm>
              <a:off x="3509963" y="2544445"/>
              <a:ext cx="5321300" cy="137160"/>
            </a:xfrm>
            <a:prstGeom prst="rect">
              <a:avLst/>
            </a:prstGeom>
            <a:solidFill>
              <a:schemeClr val="accent3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39193" y="636588"/>
            <a:ext cx="2592070" cy="1770697"/>
            <a:chOff x="6239193" y="636588"/>
            <a:chExt cx="2592070" cy="1770697"/>
          </a:xfrm>
        </p:grpSpPr>
        <p:sp>
          <p:nvSpPr>
            <p:cNvPr id="76" name="Rectangle 75"/>
            <p:cNvSpPr/>
            <p:nvPr/>
          </p:nvSpPr>
          <p:spPr>
            <a:xfrm>
              <a:off x="6239193" y="773748"/>
              <a:ext cx="2592070" cy="1633537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91440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500" i="1" dirty="0" smtClean="0">
                  <a:solidFill>
                    <a:schemeClr val="tx1"/>
                  </a:solidFill>
                </a:rPr>
                <a:t>Developer Registers</a:t>
              </a:r>
              <a:endParaRPr lang="en-US" sz="1500" i="1" dirty="0">
                <a:solidFill>
                  <a:schemeClr val="tx1"/>
                </a:solidFill>
              </a:endParaRPr>
            </a:p>
            <a:p>
              <a:pPr lvl="0" algn="ctr"/>
              <a:r>
                <a:rPr lang="en-US" sz="2000" dirty="0" smtClean="0">
                  <a:solidFill>
                    <a:schemeClr val="tx1"/>
                  </a:solidFill>
                </a:rPr>
                <a:t>Account/Application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97" name="Group 4"/>
            <p:cNvGrpSpPr>
              <a:grpSpLocks noChangeAspect="1"/>
            </p:cNvGrpSpPr>
            <p:nvPr/>
          </p:nvGrpSpPr>
          <p:grpSpPr bwMode="auto">
            <a:xfrm>
              <a:off x="7191534" y="1028156"/>
              <a:ext cx="687388" cy="549275"/>
              <a:chOff x="844" y="2975"/>
              <a:chExt cx="433" cy="346"/>
            </a:xfrm>
            <a:solidFill>
              <a:schemeClr val="accent2"/>
            </a:solidFill>
          </p:grpSpPr>
          <p:sp>
            <p:nvSpPr>
              <p:cNvPr id="98" name="Freeform 5"/>
              <p:cNvSpPr>
                <a:spLocks noEditPoints="1"/>
              </p:cNvSpPr>
              <p:nvPr/>
            </p:nvSpPr>
            <p:spPr bwMode="auto">
              <a:xfrm>
                <a:off x="972" y="3006"/>
                <a:ext cx="270" cy="315"/>
              </a:xfrm>
              <a:custGeom>
                <a:avLst/>
                <a:gdLst>
                  <a:gd name="T0" fmla="*/ 1568 w 1620"/>
                  <a:gd name="T1" fmla="*/ 747 h 1888"/>
                  <a:gd name="T2" fmla="*/ 1458 w 1620"/>
                  <a:gd name="T3" fmla="*/ 695 h 1888"/>
                  <a:gd name="T4" fmla="*/ 1354 w 1620"/>
                  <a:gd name="T5" fmla="*/ 714 h 1888"/>
                  <a:gd name="T6" fmla="*/ 1321 w 1620"/>
                  <a:gd name="T7" fmla="*/ 649 h 1888"/>
                  <a:gd name="T8" fmla="*/ 1261 w 1620"/>
                  <a:gd name="T9" fmla="*/ 583 h 1888"/>
                  <a:gd name="T10" fmla="*/ 1144 w 1620"/>
                  <a:gd name="T11" fmla="*/ 556 h 1888"/>
                  <a:gd name="T12" fmla="*/ 1051 w 1620"/>
                  <a:gd name="T13" fmla="*/ 593 h 1888"/>
                  <a:gd name="T14" fmla="*/ 1000 w 1620"/>
                  <a:gd name="T15" fmla="*/ 528 h 1888"/>
                  <a:gd name="T16" fmla="*/ 914 w 1620"/>
                  <a:gd name="T17" fmla="*/ 488 h 1888"/>
                  <a:gd name="T18" fmla="*/ 813 w 1620"/>
                  <a:gd name="T19" fmla="*/ 500 h 1888"/>
                  <a:gd name="T20" fmla="*/ 776 w 1620"/>
                  <a:gd name="T21" fmla="*/ 111 h 1888"/>
                  <a:gd name="T22" fmla="*/ 694 w 1620"/>
                  <a:gd name="T23" fmla="*/ 23 h 1888"/>
                  <a:gd name="T24" fmla="*/ 571 w 1620"/>
                  <a:gd name="T25" fmla="*/ 5 h 1888"/>
                  <a:gd name="T26" fmla="*/ 467 w 1620"/>
                  <a:gd name="T27" fmla="*/ 67 h 1888"/>
                  <a:gd name="T28" fmla="*/ 426 w 1620"/>
                  <a:gd name="T29" fmla="*/ 183 h 1888"/>
                  <a:gd name="T30" fmla="*/ 283 w 1620"/>
                  <a:gd name="T31" fmla="*/ 670 h 1888"/>
                  <a:gd name="T32" fmla="*/ 129 w 1620"/>
                  <a:gd name="T33" fmla="*/ 624 h 1888"/>
                  <a:gd name="T34" fmla="*/ 49 w 1620"/>
                  <a:gd name="T35" fmla="*/ 659 h 1888"/>
                  <a:gd name="T36" fmla="*/ 0 w 1620"/>
                  <a:gd name="T37" fmla="*/ 765 h 1888"/>
                  <a:gd name="T38" fmla="*/ 49 w 1620"/>
                  <a:gd name="T39" fmla="*/ 912 h 1888"/>
                  <a:gd name="T40" fmla="*/ 329 w 1620"/>
                  <a:gd name="T41" fmla="*/ 1350 h 1888"/>
                  <a:gd name="T42" fmla="*/ 494 w 1620"/>
                  <a:gd name="T43" fmla="*/ 1620 h 1888"/>
                  <a:gd name="T44" fmla="*/ 619 w 1620"/>
                  <a:gd name="T45" fmla="*/ 1747 h 1888"/>
                  <a:gd name="T46" fmla="*/ 818 w 1620"/>
                  <a:gd name="T47" fmla="*/ 1855 h 1888"/>
                  <a:gd name="T48" fmla="*/ 1100 w 1620"/>
                  <a:gd name="T49" fmla="*/ 1884 h 1888"/>
                  <a:gd name="T50" fmla="*/ 1298 w 1620"/>
                  <a:gd name="T51" fmla="*/ 1820 h 1888"/>
                  <a:gd name="T52" fmla="*/ 1457 w 1620"/>
                  <a:gd name="T53" fmla="*/ 1701 h 1888"/>
                  <a:gd name="T54" fmla="*/ 1560 w 1620"/>
                  <a:gd name="T55" fmla="*/ 1557 h 1888"/>
                  <a:gd name="T56" fmla="*/ 1609 w 1620"/>
                  <a:gd name="T57" fmla="*/ 1407 h 1888"/>
                  <a:gd name="T58" fmla="*/ 1620 w 1620"/>
                  <a:gd name="T59" fmla="*/ 857 h 1888"/>
                  <a:gd name="T60" fmla="*/ 103 w 1620"/>
                  <a:gd name="T61" fmla="*/ 729 h 1888"/>
                  <a:gd name="T62" fmla="*/ 160 w 1620"/>
                  <a:gd name="T63" fmla="*/ 713 h 1888"/>
                  <a:gd name="T64" fmla="*/ 298 w 1620"/>
                  <a:gd name="T65" fmla="*/ 786 h 1888"/>
                  <a:gd name="T66" fmla="*/ 513 w 1620"/>
                  <a:gd name="T67" fmla="*/ 182 h 1888"/>
                  <a:gd name="T68" fmla="*/ 534 w 1620"/>
                  <a:gd name="T69" fmla="*/ 122 h 1888"/>
                  <a:gd name="T70" fmla="*/ 588 w 1620"/>
                  <a:gd name="T71" fmla="*/ 89 h 1888"/>
                  <a:gd name="T72" fmla="*/ 654 w 1620"/>
                  <a:gd name="T73" fmla="*/ 99 h 1888"/>
                  <a:gd name="T74" fmla="*/ 695 w 1620"/>
                  <a:gd name="T75" fmla="*/ 146 h 1888"/>
                  <a:gd name="T76" fmla="*/ 790 w 1620"/>
                  <a:gd name="T77" fmla="*/ 668 h 1888"/>
                  <a:gd name="T78" fmla="*/ 811 w 1620"/>
                  <a:gd name="T79" fmla="*/ 607 h 1888"/>
                  <a:gd name="T80" fmla="*/ 865 w 1620"/>
                  <a:gd name="T81" fmla="*/ 575 h 1888"/>
                  <a:gd name="T82" fmla="*/ 931 w 1620"/>
                  <a:gd name="T83" fmla="*/ 585 h 1888"/>
                  <a:gd name="T84" fmla="*/ 972 w 1620"/>
                  <a:gd name="T85" fmla="*/ 630 h 1888"/>
                  <a:gd name="T86" fmla="*/ 1067 w 1620"/>
                  <a:gd name="T87" fmla="*/ 737 h 1888"/>
                  <a:gd name="T88" fmla="*/ 1094 w 1620"/>
                  <a:gd name="T89" fmla="*/ 669 h 1888"/>
                  <a:gd name="T90" fmla="*/ 1182 w 1620"/>
                  <a:gd name="T91" fmla="*/ 644 h 1888"/>
                  <a:gd name="T92" fmla="*/ 1234 w 1620"/>
                  <a:gd name="T93" fmla="*/ 675 h 1888"/>
                  <a:gd name="T94" fmla="*/ 1257 w 1620"/>
                  <a:gd name="T95" fmla="*/ 737 h 1888"/>
                  <a:gd name="T96" fmla="*/ 1351 w 1620"/>
                  <a:gd name="T97" fmla="*/ 838 h 1888"/>
                  <a:gd name="T98" fmla="*/ 1395 w 1620"/>
                  <a:gd name="T99" fmla="*/ 792 h 1888"/>
                  <a:gd name="T100" fmla="*/ 1458 w 1620"/>
                  <a:gd name="T101" fmla="*/ 782 h 1888"/>
                  <a:gd name="T102" fmla="*/ 1513 w 1620"/>
                  <a:gd name="T103" fmla="*/ 816 h 1888"/>
                  <a:gd name="T104" fmla="*/ 1534 w 1620"/>
                  <a:gd name="T105" fmla="*/ 876 h 1888"/>
                  <a:gd name="T106" fmla="*/ 1500 w 1620"/>
                  <a:gd name="T107" fmla="*/ 1469 h 1888"/>
                  <a:gd name="T108" fmla="*/ 1354 w 1620"/>
                  <a:gd name="T109" fmla="*/ 1675 h 1888"/>
                  <a:gd name="T110" fmla="*/ 1131 w 1620"/>
                  <a:gd name="T111" fmla="*/ 1788 h 1888"/>
                  <a:gd name="T112" fmla="*/ 932 w 1620"/>
                  <a:gd name="T113" fmla="*/ 1795 h 1888"/>
                  <a:gd name="T114" fmla="*/ 792 w 1620"/>
                  <a:gd name="T115" fmla="*/ 1754 h 1888"/>
                  <a:gd name="T116" fmla="*/ 592 w 1620"/>
                  <a:gd name="T117" fmla="*/ 1598 h 1888"/>
                  <a:gd name="T118" fmla="*/ 307 w 1620"/>
                  <a:gd name="T119" fmla="*/ 1161 h 1888"/>
                  <a:gd name="T120" fmla="*/ 101 w 1620"/>
                  <a:gd name="T121" fmla="*/ 817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20" h="1888">
                    <a:moveTo>
                      <a:pt x="1618" y="839"/>
                    </a:moveTo>
                    <a:lnTo>
                      <a:pt x="1614" y="822"/>
                    </a:lnTo>
                    <a:lnTo>
                      <a:pt x="1607" y="805"/>
                    </a:lnTo>
                    <a:lnTo>
                      <a:pt x="1599" y="790"/>
                    </a:lnTo>
                    <a:lnTo>
                      <a:pt x="1589" y="774"/>
                    </a:lnTo>
                    <a:lnTo>
                      <a:pt x="1580" y="760"/>
                    </a:lnTo>
                    <a:lnTo>
                      <a:pt x="1568" y="747"/>
                    </a:lnTo>
                    <a:lnTo>
                      <a:pt x="1556" y="735"/>
                    </a:lnTo>
                    <a:lnTo>
                      <a:pt x="1542" y="725"/>
                    </a:lnTo>
                    <a:lnTo>
                      <a:pt x="1526" y="716"/>
                    </a:lnTo>
                    <a:lnTo>
                      <a:pt x="1511" y="709"/>
                    </a:lnTo>
                    <a:lnTo>
                      <a:pt x="1494" y="702"/>
                    </a:lnTo>
                    <a:lnTo>
                      <a:pt x="1477" y="698"/>
                    </a:lnTo>
                    <a:lnTo>
                      <a:pt x="1458" y="695"/>
                    </a:lnTo>
                    <a:lnTo>
                      <a:pt x="1439" y="695"/>
                    </a:lnTo>
                    <a:lnTo>
                      <a:pt x="1424" y="695"/>
                    </a:lnTo>
                    <a:lnTo>
                      <a:pt x="1409" y="696"/>
                    </a:lnTo>
                    <a:lnTo>
                      <a:pt x="1395" y="699"/>
                    </a:lnTo>
                    <a:lnTo>
                      <a:pt x="1380" y="703"/>
                    </a:lnTo>
                    <a:lnTo>
                      <a:pt x="1367" y="709"/>
                    </a:lnTo>
                    <a:lnTo>
                      <a:pt x="1354" y="714"/>
                    </a:lnTo>
                    <a:lnTo>
                      <a:pt x="1344" y="720"/>
                    </a:lnTo>
                    <a:lnTo>
                      <a:pt x="1343" y="709"/>
                    </a:lnTo>
                    <a:lnTo>
                      <a:pt x="1339" y="696"/>
                    </a:lnTo>
                    <a:lnTo>
                      <a:pt x="1337" y="684"/>
                    </a:lnTo>
                    <a:lnTo>
                      <a:pt x="1333" y="671"/>
                    </a:lnTo>
                    <a:lnTo>
                      <a:pt x="1327" y="660"/>
                    </a:lnTo>
                    <a:lnTo>
                      <a:pt x="1321" y="649"/>
                    </a:lnTo>
                    <a:lnTo>
                      <a:pt x="1314" y="638"/>
                    </a:lnTo>
                    <a:lnTo>
                      <a:pt x="1307" y="627"/>
                    </a:lnTo>
                    <a:lnTo>
                      <a:pt x="1298" y="617"/>
                    </a:lnTo>
                    <a:lnTo>
                      <a:pt x="1290" y="608"/>
                    </a:lnTo>
                    <a:lnTo>
                      <a:pt x="1282" y="599"/>
                    </a:lnTo>
                    <a:lnTo>
                      <a:pt x="1271" y="590"/>
                    </a:lnTo>
                    <a:lnTo>
                      <a:pt x="1261" y="583"/>
                    </a:lnTo>
                    <a:lnTo>
                      <a:pt x="1249" y="577"/>
                    </a:lnTo>
                    <a:lnTo>
                      <a:pt x="1237" y="570"/>
                    </a:lnTo>
                    <a:lnTo>
                      <a:pt x="1220" y="563"/>
                    </a:lnTo>
                    <a:lnTo>
                      <a:pt x="1202" y="559"/>
                    </a:lnTo>
                    <a:lnTo>
                      <a:pt x="1181" y="556"/>
                    </a:lnTo>
                    <a:lnTo>
                      <a:pt x="1162" y="556"/>
                    </a:lnTo>
                    <a:lnTo>
                      <a:pt x="1144" y="556"/>
                    </a:lnTo>
                    <a:lnTo>
                      <a:pt x="1128" y="558"/>
                    </a:lnTo>
                    <a:lnTo>
                      <a:pt x="1111" y="562"/>
                    </a:lnTo>
                    <a:lnTo>
                      <a:pt x="1096" y="568"/>
                    </a:lnTo>
                    <a:lnTo>
                      <a:pt x="1081" y="573"/>
                    </a:lnTo>
                    <a:lnTo>
                      <a:pt x="1067" y="582"/>
                    </a:lnTo>
                    <a:lnTo>
                      <a:pt x="1055" y="590"/>
                    </a:lnTo>
                    <a:lnTo>
                      <a:pt x="1051" y="593"/>
                    </a:lnTo>
                    <a:lnTo>
                      <a:pt x="1050" y="591"/>
                    </a:lnTo>
                    <a:lnTo>
                      <a:pt x="1045" y="579"/>
                    </a:lnTo>
                    <a:lnTo>
                      <a:pt x="1037" y="567"/>
                    </a:lnTo>
                    <a:lnTo>
                      <a:pt x="1029" y="556"/>
                    </a:lnTo>
                    <a:lnTo>
                      <a:pt x="1020" y="546"/>
                    </a:lnTo>
                    <a:lnTo>
                      <a:pt x="1010" y="536"/>
                    </a:lnTo>
                    <a:lnTo>
                      <a:pt x="1000" y="528"/>
                    </a:lnTo>
                    <a:lnTo>
                      <a:pt x="991" y="519"/>
                    </a:lnTo>
                    <a:lnTo>
                      <a:pt x="979" y="510"/>
                    </a:lnTo>
                    <a:lnTo>
                      <a:pt x="966" y="505"/>
                    </a:lnTo>
                    <a:lnTo>
                      <a:pt x="954" y="499"/>
                    </a:lnTo>
                    <a:lnTo>
                      <a:pt x="942" y="494"/>
                    </a:lnTo>
                    <a:lnTo>
                      <a:pt x="927" y="490"/>
                    </a:lnTo>
                    <a:lnTo>
                      <a:pt x="914" y="488"/>
                    </a:lnTo>
                    <a:lnTo>
                      <a:pt x="900" y="487"/>
                    </a:lnTo>
                    <a:lnTo>
                      <a:pt x="885" y="485"/>
                    </a:lnTo>
                    <a:lnTo>
                      <a:pt x="869" y="487"/>
                    </a:lnTo>
                    <a:lnTo>
                      <a:pt x="855" y="488"/>
                    </a:lnTo>
                    <a:lnTo>
                      <a:pt x="841" y="490"/>
                    </a:lnTo>
                    <a:lnTo>
                      <a:pt x="826" y="495"/>
                    </a:lnTo>
                    <a:lnTo>
                      <a:pt x="813" y="500"/>
                    </a:lnTo>
                    <a:lnTo>
                      <a:pt x="800" y="507"/>
                    </a:lnTo>
                    <a:lnTo>
                      <a:pt x="790" y="512"/>
                    </a:lnTo>
                    <a:lnTo>
                      <a:pt x="790" y="183"/>
                    </a:lnTo>
                    <a:lnTo>
                      <a:pt x="789" y="164"/>
                    </a:lnTo>
                    <a:lnTo>
                      <a:pt x="785" y="147"/>
                    </a:lnTo>
                    <a:lnTo>
                      <a:pt x="781" y="129"/>
                    </a:lnTo>
                    <a:lnTo>
                      <a:pt x="776" y="111"/>
                    </a:lnTo>
                    <a:lnTo>
                      <a:pt x="768" y="97"/>
                    </a:lnTo>
                    <a:lnTo>
                      <a:pt x="759" y="81"/>
                    </a:lnTo>
                    <a:lnTo>
                      <a:pt x="748" y="67"/>
                    </a:lnTo>
                    <a:lnTo>
                      <a:pt x="737" y="54"/>
                    </a:lnTo>
                    <a:lnTo>
                      <a:pt x="723" y="43"/>
                    </a:lnTo>
                    <a:lnTo>
                      <a:pt x="709" y="31"/>
                    </a:lnTo>
                    <a:lnTo>
                      <a:pt x="694" y="23"/>
                    </a:lnTo>
                    <a:lnTo>
                      <a:pt x="679" y="16"/>
                    </a:lnTo>
                    <a:lnTo>
                      <a:pt x="661" y="9"/>
                    </a:lnTo>
                    <a:lnTo>
                      <a:pt x="645" y="5"/>
                    </a:lnTo>
                    <a:lnTo>
                      <a:pt x="626" y="2"/>
                    </a:lnTo>
                    <a:lnTo>
                      <a:pt x="607" y="0"/>
                    </a:lnTo>
                    <a:lnTo>
                      <a:pt x="589" y="2"/>
                    </a:lnTo>
                    <a:lnTo>
                      <a:pt x="571" y="5"/>
                    </a:lnTo>
                    <a:lnTo>
                      <a:pt x="554" y="9"/>
                    </a:lnTo>
                    <a:lnTo>
                      <a:pt x="537" y="15"/>
                    </a:lnTo>
                    <a:lnTo>
                      <a:pt x="520" y="23"/>
                    </a:lnTo>
                    <a:lnTo>
                      <a:pt x="505" y="31"/>
                    </a:lnTo>
                    <a:lnTo>
                      <a:pt x="492" y="43"/>
                    </a:lnTo>
                    <a:lnTo>
                      <a:pt x="480" y="54"/>
                    </a:lnTo>
                    <a:lnTo>
                      <a:pt x="467" y="67"/>
                    </a:lnTo>
                    <a:lnTo>
                      <a:pt x="457" y="81"/>
                    </a:lnTo>
                    <a:lnTo>
                      <a:pt x="448" y="96"/>
                    </a:lnTo>
                    <a:lnTo>
                      <a:pt x="440" y="111"/>
                    </a:lnTo>
                    <a:lnTo>
                      <a:pt x="434" y="129"/>
                    </a:lnTo>
                    <a:lnTo>
                      <a:pt x="430" y="146"/>
                    </a:lnTo>
                    <a:lnTo>
                      <a:pt x="427" y="164"/>
                    </a:lnTo>
                    <a:lnTo>
                      <a:pt x="426" y="183"/>
                    </a:lnTo>
                    <a:lnTo>
                      <a:pt x="426" y="776"/>
                    </a:lnTo>
                    <a:lnTo>
                      <a:pt x="415" y="767"/>
                    </a:lnTo>
                    <a:lnTo>
                      <a:pt x="389" y="744"/>
                    </a:lnTo>
                    <a:lnTo>
                      <a:pt x="361" y="723"/>
                    </a:lnTo>
                    <a:lnTo>
                      <a:pt x="336" y="703"/>
                    </a:lnTo>
                    <a:lnTo>
                      <a:pt x="309" y="685"/>
                    </a:lnTo>
                    <a:lnTo>
                      <a:pt x="283" y="670"/>
                    </a:lnTo>
                    <a:lnTo>
                      <a:pt x="255" y="654"/>
                    </a:lnTo>
                    <a:lnTo>
                      <a:pt x="230" y="643"/>
                    </a:lnTo>
                    <a:lnTo>
                      <a:pt x="203" y="633"/>
                    </a:lnTo>
                    <a:lnTo>
                      <a:pt x="178" y="628"/>
                    </a:lnTo>
                    <a:lnTo>
                      <a:pt x="152" y="624"/>
                    </a:lnTo>
                    <a:lnTo>
                      <a:pt x="140" y="624"/>
                    </a:lnTo>
                    <a:lnTo>
                      <a:pt x="129" y="624"/>
                    </a:lnTo>
                    <a:lnTo>
                      <a:pt x="116" y="627"/>
                    </a:lnTo>
                    <a:lnTo>
                      <a:pt x="103" y="630"/>
                    </a:lnTo>
                    <a:lnTo>
                      <a:pt x="92" y="633"/>
                    </a:lnTo>
                    <a:lnTo>
                      <a:pt x="81" y="638"/>
                    </a:lnTo>
                    <a:lnTo>
                      <a:pt x="71" y="643"/>
                    </a:lnTo>
                    <a:lnTo>
                      <a:pt x="59" y="651"/>
                    </a:lnTo>
                    <a:lnTo>
                      <a:pt x="49" y="659"/>
                    </a:lnTo>
                    <a:lnTo>
                      <a:pt x="39" y="668"/>
                    </a:lnTo>
                    <a:lnTo>
                      <a:pt x="27" y="682"/>
                    </a:lnTo>
                    <a:lnTo>
                      <a:pt x="17" y="696"/>
                    </a:lnTo>
                    <a:lnTo>
                      <a:pt x="9" y="713"/>
                    </a:lnTo>
                    <a:lnTo>
                      <a:pt x="5" y="730"/>
                    </a:lnTo>
                    <a:lnTo>
                      <a:pt x="1" y="747"/>
                    </a:lnTo>
                    <a:lnTo>
                      <a:pt x="0" y="765"/>
                    </a:lnTo>
                    <a:lnTo>
                      <a:pt x="1" y="784"/>
                    </a:lnTo>
                    <a:lnTo>
                      <a:pt x="7" y="804"/>
                    </a:lnTo>
                    <a:lnTo>
                      <a:pt x="11" y="824"/>
                    </a:lnTo>
                    <a:lnTo>
                      <a:pt x="18" y="845"/>
                    </a:lnTo>
                    <a:lnTo>
                      <a:pt x="27" y="867"/>
                    </a:lnTo>
                    <a:lnTo>
                      <a:pt x="37" y="889"/>
                    </a:lnTo>
                    <a:lnTo>
                      <a:pt x="49" y="912"/>
                    </a:lnTo>
                    <a:lnTo>
                      <a:pt x="61" y="936"/>
                    </a:lnTo>
                    <a:lnTo>
                      <a:pt x="91" y="985"/>
                    </a:lnTo>
                    <a:lnTo>
                      <a:pt x="124" y="1039"/>
                    </a:lnTo>
                    <a:lnTo>
                      <a:pt x="161" y="1094"/>
                    </a:lnTo>
                    <a:lnTo>
                      <a:pt x="243" y="1216"/>
                    </a:lnTo>
                    <a:lnTo>
                      <a:pt x="286" y="1282"/>
                    </a:lnTo>
                    <a:lnTo>
                      <a:pt x="329" y="1350"/>
                    </a:lnTo>
                    <a:lnTo>
                      <a:pt x="374" y="1422"/>
                    </a:lnTo>
                    <a:lnTo>
                      <a:pt x="416" y="1498"/>
                    </a:lnTo>
                    <a:lnTo>
                      <a:pt x="430" y="1523"/>
                    </a:lnTo>
                    <a:lnTo>
                      <a:pt x="446" y="1549"/>
                    </a:lnTo>
                    <a:lnTo>
                      <a:pt x="462" y="1573"/>
                    </a:lnTo>
                    <a:lnTo>
                      <a:pt x="478" y="1596"/>
                    </a:lnTo>
                    <a:lnTo>
                      <a:pt x="494" y="1620"/>
                    </a:lnTo>
                    <a:lnTo>
                      <a:pt x="512" y="1640"/>
                    </a:lnTo>
                    <a:lnTo>
                      <a:pt x="529" y="1661"/>
                    </a:lnTo>
                    <a:lnTo>
                      <a:pt x="546" y="1680"/>
                    </a:lnTo>
                    <a:lnTo>
                      <a:pt x="564" y="1698"/>
                    </a:lnTo>
                    <a:lnTo>
                      <a:pt x="583" y="1716"/>
                    </a:lnTo>
                    <a:lnTo>
                      <a:pt x="601" y="1733"/>
                    </a:lnTo>
                    <a:lnTo>
                      <a:pt x="619" y="1747"/>
                    </a:lnTo>
                    <a:lnTo>
                      <a:pt x="638" y="1763"/>
                    </a:lnTo>
                    <a:lnTo>
                      <a:pt x="658" y="1776"/>
                    </a:lnTo>
                    <a:lnTo>
                      <a:pt x="677" y="1788"/>
                    </a:lnTo>
                    <a:lnTo>
                      <a:pt x="696" y="1800"/>
                    </a:lnTo>
                    <a:lnTo>
                      <a:pt x="737" y="1823"/>
                    </a:lnTo>
                    <a:lnTo>
                      <a:pt x="777" y="1840"/>
                    </a:lnTo>
                    <a:lnTo>
                      <a:pt x="818" y="1855"/>
                    </a:lnTo>
                    <a:lnTo>
                      <a:pt x="859" y="1867"/>
                    </a:lnTo>
                    <a:lnTo>
                      <a:pt x="900" y="1877"/>
                    </a:lnTo>
                    <a:lnTo>
                      <a:pt x="942" y="1882"/>
                    </a:lnTo>
                    <a:lnTo>
                      <a:pt x="983" y="1887"/>
                    </a:lnTo>
                    <a:lnTo>
                      <a:pt x="1024" y="1888"/>
                    </a:lnTo>
                    <a:lnTo>
                      <a:pt x="1061" y="1887"/>
                    </a:lnTo>
                    <a:lnTo>
                      <a:pt x="1100" y="1884"/>
                    </a:lnTo>
                    <a:lnTo>
                      <a:pt x="1135" y="1877"/>
                    </a:lnTo>
                    <a:lnTo>
                      <a:pt x="1170" y="1870"/>
                    </a:lnTo>
                    <a:lnTo>
                      <a:pt x="1205" y="1860"/>
                    </a:lnTo>
                    <a:lnTo>
                      <a:pt x="1237" y="1848"/>
                    </a:lnTo>
                    <a:lnTo>
                      <a:pt x="1258" y="1840"/>
                    </a:lnTo>
                    <a:lnTo>
                      <a:pt x="1278" y="1830"/>
                    </a:lnTo>
                    <a:lnTo>
                      <a:pt x="1298" y="1820"/>
                    </a:lnTo>
                    <a:lnTo>
                      <a:pt x="1318" y="1810"/>
                    </a:lnTo>
                    <a:lnTo>
                      <a:pt x="1337" y="1799"/>
                    </a:lnTo>
                    <a:lnTo>
                      <a:pt x="1356" y="1787"/>
                    </a:lnTo>
                    <a:lnTo>
                      <a:pt x="1374" y="1775"/>
                    </a:lnTo>
                    <a:lnTo>
                      <a:pt x="1391" y="1761"/>
                    </a:lnTo>
                    <a:lnTo>
                      <a:pt x="1426" y="1733"/>
                    </a:lnTo>
                    <a:lnTo>
                      <a:pt x="1457" y="1701"/>
                    </a:lnTo>
                    <a:lnTo>
                      <a:pt x="1486" y="1669"/>
                    </a:lnTo>
                    <a:lnTo>
                      <a:pt x="1501" y="1651"/>
                    </a:lnTo>
                    <a:lnTo>
                      <a:pt x="1513" y="1633"/>
                    </a:lnTo>
                    <a:lnTo>
                      <a:pt x="1525" y="1613"/>
                    </a:lnTo>
                    <a:lnTo>
                      <a:pt x="1537" y="1594"/>
                    </a:lnTo>
                    <a:lnTo>
                      <a:pt x="1549" y="1575"/>
                    </a:lnTo>
                    <a:lnTo>
                      <a:pt x="1560" y="1557"/>
                    </a:lnTo>
                    <a:lnTo>
                      <a:pt x="1570" y="1536"/>
                    </a:lnTo>
                    <a:lnTo>
                      <a:pt x="1577" y="1516"/>
                    </a:lnTo>
                    <a:lnTo>
                      <a:pt x="1585" y="1493"/>
                    </a:lnTo>
                    <a:lnTo>
                      <a:pt x="1593" y="1473"/>
                    </a:lnTo>
                    <a:lnTo>
                      <a:pt x="1599" y="1451"/>
                    </a:lnTo>
                    <a:lnTo>
                      <a:pt x="1604" y="1430"/>
                    </a:lnTo>
                    <a:lnTo>
                      <a:pt x="1609" y="1407"/>
                    </a:lnTo>
                    <a:lnTo>
                      <a:pt x="1614" y="1385"/>
                    </a:lnTo>
                    <a:lnTo>
                      <a:pt x="1617" y="1362"/>
                    </a:lnTo>
                    <a:lnTo>
                      <a:pt x="1619" y="1338"/>
                    </a:lnTo>
                    <a:lnTo>
                      <a:pt x="1620" y="1314"/>
                    </a:lnTo>
                    <a:lnTo>
                      <a:pt x="1620" y="1291"/>
                    </a:lnTo>
                    <a:lnTo>
                      <a:pt x="1620" y="876"/>
                    </a:lnTo>
                    <a:lnTo>
                      <a:pt x="1620" y="857"/>
                    </a:lnTo>
                    <a:lnTo>
                      <a:pt x="1618" y="839"/>
                    </a:lnTo>
                    <a:close/>
                    <a:moveTo>
                      <a:pt x="88" y="769"/>
                    </a:moveTo>
                    <a:lnTo>
                      <a:pt x="90" y="759"/>
                    </a:lnTo>
                    <a:lnTo>
                      <a:pt x="91" y="750"/>
                    </a:lnTo>
                    <a:lnTo>
                      <a:pt x="93" y="742"/>
                    </a:lnTo>
                    <a:lnTo>
                      <a:pt x="97" y="736"/>
                    </a:lnTo>
                    <a:lnTo>
                      <a:pt x="103" y="729"/>
                    </a:lnTo>
                    <a:lnTo>
                      <a:pt x="109" y="723"/>
                    </a:lnTo>
                    <a:lnTo>
                      <a:pt x="116" y="719"/>
                    </a:lnTo>
                    <a:lnTo>
                      <a:pt x="123" y="716"/>
                    </a:lnTo>
                    <a:lnTo>
                      <a:pt x="132" y="713"/>
                    </a:lnTo>
                    <a:lnTo>
                      <a:pt x="140" y="713"/>
                    </a:lnTo>
                    <a:lnTo>
                      <a:pt x="151" y="713"/>
                    </a:lnTo>
                    <a:lnTo>
                      <a:pt x="160" y="713"/>
                    </a:lnTo>
                    <a:lnTo>
                      <a:pt x="170" y="715"/>
                    </a:lnTo>
                    <a:lnTo>
                      <a:pt x="182" y="718"/>
                    </a:lnTo>
                    <a:lnTo>
                      <a:pt x="193" y="723"/>
                    </a:lnTo>
                    <a:lnTo>
                      <a:pt x="217" y="733"/>
                    </a:lnTo>
                    <a:lnTo>
                      <a:pt x="243" y="747"/>
                    </a:lnTo>
                    <a:lnTo>
                      <a:pt x="271" y="765"/>
                    </a:lnTo>
                    <a:lnTo>
                      <a:pt x="298" y="786"/>
                    </a:lnTo>
                    <a:lnTo>
                      <a:pt x="326" y="807"/>
                    </a:lnTo>
                    <a:lnTo>
                      <a:pt x="356" y="833"/>
                    </a:lnTo>
                    <a:lnTo>
                      <a:pt x="383" y="858"/>
                    </a:lnTo>
                    <a:lnTo>
                      <a:pt x="413" y="886"/>
                    </a:lnTo>
                    <a:lnTo>
                      <a:pt x="441" y="914"/>
                    </a:lnTo>
                    <a:lnTo>
                      <a:pt x="513" y="988"/>
                    </a:lnTo>
                    <a:lnTo>
                      <a:pt x="513" y="182"/>
                    </a:lnTo>
                    <a:lnTo>
                      <a:pt x="513" y="172"/>
                    </a:lnTo>
                    <a:lnTo>
                      <a:pt x="514" y="164"/>
                    </a:lnTo>
                    <a:lnTo>
                      <a:pt x="516" y="154"/>
                    </a:lnTo>
                    <a:lnTo>
                      <a:pt x="521" y="146"/>
                    </a:lnTo>
                    <a:lnTo>
                      <a:pt x="524" y="137"/>
                    </a:lnTo>
                    <a:lnTo>
                      <a:pt x="529" y="130"/>
                    </a:lnTo>
                    <a:lnTo>
                      <a:pt x="534" y="122"/>
                    </a:lnTo>
                    <a:lnTo>
                      <a:pt x="540" y="116"/>
                    </a:lnTo>
                    <a:lnTo>
                      <a:pt x="547" y="109"/>
                    </a:lnTo>
                    <a:lnTo>
                      <a:pt x="555" y="104"/>
                    </a:lnTo>
                    <a:lnTo>
                      <a:pt x="562" y="99"/>
                    </a:lnTo>
                    <a:lnTo>
                      <a:pt x="571" y="95"/>
                    </a:lnTo>
                    <a:lnTo>
                      <a:pt x="580" y="91"/>
                    </a:lnTo>
                    <a:lnTo>
                      <a:pt x="588" y="89"/>
                    </a:lnTo>
                    <a:lnTo>
                      <a:pt x="597" y="88"/>
                    </a:lnTo>
                    <a:lnTo>
                      <a:pt x="607" y="88"/>
                    </a:lnTo>
                    <a:lnTo>
                      <a:pt x="618" y="88"/>
                    </a:lnTo>
                    <a:lnTo>
                      <a:pt x="627" y="89"/>
                    </a:lnTo>
                    <a:lnTo>
                      <a:pt x="636" y="91"/>
                    </a:lnTo>
                    <a:lnTo>
                      <a:pt x="645" y="95"/>
                    </a:lnTo>
                    <a:lnTo>
                      <a:pt x="654" y="99"/>
                    </a:lnTo>
                    <a:lnTo>
                      <a:pt x="660" y="104"/>
                    </a:lnTo>
                    <a:lnTo>
                      <a:pt x="668" y="110"/>
                    </a:lnTo>
                    <a:lnTo>
                      <a:pt x="676" y="117"/>
                    </a:lnTo>
                    <a:lnTo>
                      <a:pt x="681" y="122"/>
                    </a:lnTo>
                    <a:lnTo>
                      <a:pt x="686" y="130"/>
                    </a:lnTo>
                    <a:lnTo>
                      <a:pt x="691" y="137"/>
                    </a:lnTo>
                    <a:lnTo>
                      <a:pt x="695" y="146"/>
                    </a:lnTo>
                    <a:lnTo>
                      <a:pt x="699" y="154"/>
                    </a:lnTo>
                    <a:lnTo>
                      <a:pt x="701" y="164"/>
                    </a:lnTo>
                    <a:lnTo>
                      <a:pt x="702" y="173"/>
                    </a:lnTo>
                    <a:lnTo>
                      <a:pt x="702" y="182"/>
                    </a:lnTo>
                    <a:lnTo>
                      <a:pt x="702" y="918"/>
                    </a:lnTo>
                    <a:lnTo>
                      <a:pt x="790" y="918"/>
                    </a:lnTo>
                    <a:lnTo>
                      <a:pt x="790" y="668"/>
                    </a:lnTo>
                    <a:lnTo>
                      <a:pt x="790" y="658"/>
                    </a:lnTo>
                    <a:lnTo>
                      <a:pt x="791" y="649"/>
                    </a:lnTo>
                    <a:lnTo>
                      <a:pt x="793" y="639"/>
                    </a:lnTo>
                    <a:lnTo>
                      <a:pt x="798" y="630"/>
                    </a:lnTo>
                    <a:lnTo>
                      <a:pt x="801" y="622"/>
                    </a:lnTo>
                    <a:lnTo>
                      <a:pt x="807" y="614"/>
                    </a:lnTo>
                    <a:lnTo>
                      <a:pt x="811" y="607"/>
                    </a:lnTo>
                    <a:lnTo>
                      <a:pt x="816" y="600"/>
                    </a:lnTo>
                    <a:lnTo>
                      <a:pt x="824" y="595"/>
                    </a:lnTo>
                    <a:lnTo>
                      <a:pt x="832" y="589"/>
                    </a:lnTo>
                    <a:lnTo>
                      <a:pt x="840" y="583"/>
                    </a:lnTo>
                    <a:lnTo>
                      <a:pt x="848" y="580"/>
                    </a:lnTo>
                    <a:lnTo>
                      <a:pt x="856" y="577"/>
                    </a:lnTo>
                    <a:lnTo>
                      <a:pt x="865" y="575"/>
                    </a:lnTo>
                    <a:lnTo>
                      <a:pt x="874" y="573"/>
                    </a:lnTo>
                    <a:lnTo>
                      <a:pt x="884" y="573"/>
                    </a:lnTo>
                    <a:lnTo>
                      <a:pt x="895" y="573"/>
                    </a:lnTo>
                    <a:lnTo>
                      <a:pt x="904" y="575"/>
                    </a:lnTo>
                    <a:lnTo>
                      <a:pt x="913" y="577"/>
                    </a:lnTo>
                    <a:lnTo>
                      <a:pt x="922" y="580"/>
                    </a:lnTo>
                    <a:lnTo>
                      <a:pt x="931" y="585"/>
                    </a:lnTo>
                    <a:lnTo>
                      <a:pt x="937" y="589"/>
                    </a:lnTo>
                    <a:lnTo>
                      <a:pt x="945" y="595"/>
                    </a:lnTo>
                    <a:lnTo>
                      <a:pt x="953" y="600"/>
                    </a:lnTo>
                    <a:lnTo>
                      <a:pt x="958" y="607"/>
                    </a:lnTo>
                    <a:lnTo>
                      <a:pt x="964" y="614"/>
                    </a:lnTo>
                    <a:lnTo>
                      <a:pt x="968" y="622"/>
                    </a:lnTo>
                    <a:lnTo>
                      <a:pt x="972" y="630"/>
                    </a:lnTo>
                    <a:lnTo>
                      <a:pt x="976" y="640"/>
                    </a:lnTo>
                    <a:lnTo>
                      <a:pt x="978" y="649"/>
                    </a:lnTo>
                    <a:lnTo>
                      <a:pt x="979" y="658"/>
                    </a:lnTo>
                    <a:lnTo>
                      <a:pt x="979" y="668"/>
                    </a:lnTo>
                    <a:lnTo>
                      <a:pt x="979" y="849"/>
                    </a:lnTo>
                    <a:lnTo>
                      <a:pt x="1067" y="849"/>
                    </a:lnTo>
                    <a:lnTo>
                      <a:pt x="1067" y="737"/>
                    </a:lnTo>
                    <a:lnTo>
                      <a:pt x="1067" y="726"/>
                    </a:lnTo>
                    <a:lnTo>
                      <a:pt x="1069" y="715"/>
                    </a:lnTo>
                    <a:lnTo>
                      <a:pt x="1073" y="704"/>
                    </a:lnTo>
                    <a:lnTo>
                      <a:pt x="1077" y="694"/>
                    </a:lnTo>
                    <a:lnTo>
                      <a:pt x="1081" y="685"/>
                    </a:lnTo>
                    <a:lnTo>
                      <a:pt x="1088" y="677"/>
                    </a:lnTo>
                    <a:lnTo>
                      <a:pt x="1094" y="669"/>
                    </a:lnTo>
                    <a:lnTo>
                      <a:pt x="1103" y="662"/>
                    </a:lnTo>
                    <a:lnTo>
                      <a:pt x="1117" y="653"/>
                    </a:lnTo>
                    <a:lnTo>
                      <a:pt x="1131" y="648"/>
                    </a:lnTo>
                    <a:lnTo>
                      <a:pt x="1147" y="642"/>
                    </a:lnTo>
                    <a:lnTo>
                      <a:pt x="1161" y="641"/>
                    </a:lnTo>
                    <a:lnTo>
                      <a:pt x="1171" y="642"/>
                    </a:lnTo>
                    <a:lnTo>
                      <a:pt x="1182" y="644"/>
                    </a:lnTo>
                    <a:lnTo>
                      <a:pt x="1190" y="647"/>
                    </a:lnTo>
                    <a:lnTo>
                      <a:pt x="1199" y="649"/>
                    </a:lnTo>
                    <a:lnTo>
                      <a:pt x="1206" y="652"/>
                    </a:lnTo>
                    <a:lnTo>
                      <a:pt x="1215" y="658"/>
                    </a:lnTo>
                    <a:lnTo>
                      <a:pt x="1222" y="662"/>
                    </a:lnTo>
                    <a:lnTo>
                      <a:pt x="1227" y="668"/>
                    </a:lnTo>
                    <a:lnTo>
                      <a:pt x="1234" y="675"/>
                    </a:lnTo>
                    <a:lnTo>
                      <a:pt x="1241" y="683"/>
                    </a:lnTo>
                    <a:lnTo>
                      <a:pt x="1245" y="691"/>
                    </a:lnTo>
                    <a:lnTo>
                      <a:pt x="1248" y="699"/>
                    </a:lnTo>
                    <a:lnTo>
                      <a:pt x="1253" y="708"/>
                    </a:lnTo>
                    <a:lnTo>
                      <a:pt x="1255" y="718"/>
                    </a:lnTo>
                    <a:lnTo>
                      <a:pt x="1256" y="728"/>
                    </a:lnTo>
                    <a:lnTo>
                      <a:pt x="1257" y="737"/>
                    </a:lnTo>
                    <a:lnTo>
                      <a:pt x="1257" y="918"/>
                    </a:lnTo>
                    <a:lnTo>
                      <a:pt x="1344" y="918"/>
                    </a:lnTo>
                    <a:lnTo>
                      <a:pt x="1344" y="876"/>
                    </a:lnTo>
                    <a:lnTo>
                      <a:pt x="1344" y="866"/>
                    </a:lnTo>
                    <a:lnTo>
                      <a:pt x="1346" y="856"/>
                    </a:lnTo>
                    <a:lnTo>
                      <a:pt x="1349" y="847"/>
                    </a:lnTo>
                    <a:lnTo>
                      <a:pt x="1351" y="838"/>
                    </a:lnTo>
                    <a:lnTo>
                      <a:pt x="1355" y="829"/>
                    </a:lnTo>
                    <a:lnTo>
                      <a:pt x="1360" y="822"/>
                    </a:lnTo>
                    <a:lnTo>
                      <a:pt x="1366" y="814"/>
                    </a:lnTo>
                    <a:lnTo>
                      <a:pt x="1372" y="808"/>
                    </a:lnTo>
                    <a:lnTo>
                      <a:pt x="1378" y="802"/>
                    </a:lnTo>
                    <a:lnTo>
                      <a:pt x="1386" y="797"/>
                    </a:lnTo>
                    <a:lnTo>
                      <a:pt x="1395" y="792"/>
                    </a:lnTo>
                    <a:lnTo>
                      <a:pt x="1402" y="787"/>
                    </a:lnTo>
                    <a:lnTo>
                      <a:pt x="1410" y="785"/>
                    </a:lnTo>
                    <a:lnTo>
                      <a:pt x="1420" y="782"/>
                    </a:lnTo>
                    <a:lnTo>
                      <a:pt x="1429" y="781"/>
                    </a:lnTo>
                    <a:lnTo>
                      <a:pt x="1439" y="780"/>
                    </a:lnTo>
                    <a:lnTo>
                      <a:pt x="1449" y="781"/>
                    </a:lnTo>
                    <a:lnTo>
                      <a:pt x="1458" y="782"/>
                    </a:lnTo>
                    <a:lnTo>
                      <a:pt x="1468" y="785"/>
                    </a:lnTo>
                    <a:lnTo>
                      <a:pt x="1477" y="787"/>
                    </a:lnTo>
                    <a:lnTo>
                      <a:pt x="1484" y="792"/>
                    </a:lnTo>
                    <a:lnTo>
                      <a:pt x="1493" y="797"/>
                    </a:lnTo>
                    <a:lnTo>
                      <a:pt x="1500" y="802"/>
                    </a:lnTo>
                    <a:lnTo>
                      <a:pt x="1505" y="807"/>
                    </a:lnTo>
                    <a:lnTo>
                      <a:pt x="1513" y="816"/>
                    </a:lnTo>
                    <a:lnTo>
                      <a:pt x="1519" y="822"/>
                    </a:lnTo>
                    <a:lnTo>
                      <a:pt x="1522" y="829"/>
                    </a:lnTo>
                    <a:lnTo>
                      <a:pt x="1527" y="838"/>
                    </a:lnTo>
                    <a:lnTo>
                      <a:pt x="1530" y="847"/>
                    </a:lnTo>
                    <a:lnTo>
                      <a:pt x="1532" y="856"/>
                    </a:lnTo>
                    <a:lnTo>
                      <a:pt x="1533" y="866"/>
                    </a:lnTo>
                    <a:lnTo>
                      <a:pt x="1534" y="876"/>
                    </a:lnTo>
                    <a:lnTo>
                      <a:pt x="1534" y="1031"/>
                    </a:lnTo>
                    <a:lnTo>
                      <a:pt x="1534" y="1291"/>
                    </a:lnTo>
                    <a:lnTo>
                      <a:pt x="1533" y="1327"/>
                    </a:lnTo>
                    <a:lnTo>
                      <a:pt x="1527" y="1363"/>
                    </a:lnTo>
                    <a:lnTo>
                      <a:pt x="1521" y="1399"/>
                    </a:lnTo>
                    <a:lnTo>
                      <a:pt x="1512" y="1435"/>
                    </a:lnTo>
                    <a:lnTo>
                      <a:pt x="1500" y="1469"/>
                    </a:lnTo>
                    <a:lnTo>
                      <a:pt x="1485" y="1502"/>
                    </a:lnTo>
                    <a:lnTo>
                      <a:pt x="1469" y="1533"/>
                    </a:lnTo>
                    <a:lnTo>
                      <a:pt x="1450" y="1565"/>
                    </a:lnTo>
                    <a:lnTo>
                      <a:pt x="1429" y="1595"/>
                    </a:lnTo>
                    <a:lnTo>
                      <a:pt x="1405" y="1623"/>
                    </a:lnTo>
                    <a:lnTo>
                      <a:pt x="1380" y="1650"/>
                    </a:lnTo>
                    <a:lnTo>
                      <a:pt x="1354" y="1675"/>
                    </a:lnTo>
                    <a:lnTo>
                      <a:pt x="1324" y="1697"/>
                    </a:lnTo>
                    <a:lnTo>
                      <a:pt x="1295" y="1718"/>
                    </a:lnTo>
                    <a:lnTo>
                      <a:pt x="1264" y="1738"/>
                    </a:lnTo>
                    <a:lnTo>
                      <a:pt x="1231" y="1755"/>
                    </a:lnTo>
                    <a:lnTo>
                      <a:pt x="1199" y="1768"/>
                    </a:lnTo>
                    <a:lnTo>
                      <a:pt x="1166" y="1779"/>
                    </a:lnTo>
                    <a:lnTo>
                      <a:pt x="1131" y="1788"/>
                    </a:lnTo>
                    <a:lnTo>
                      <a:pt x="1097" y="1795"/>
                    </a:lnTo>
                    <a:lnTo>
                      <a:pt x="1060" y="1799"/>
                    </a:lnTo>
                    <a:lnTo>
                      <a:pt x="1022" y="1802"/>
                    </a:lnTo>
                    <a:lnTo>
                      <a:pt x="999" y="1800"/>
                    </a:lnTo>
                    <a:lnTo>
                      <a:pt x="977" y="1798"/>
                    </a:lnTo>
                    <a:lnTo>
                      <a:pt x="954" y="1798"/>
                    </a:lnTo>
                    <a:lnTo>
                      <a:pt x="932" y="1795"/>
                    </a:lnTo>
                    <a:lnTo>
                      <a:pt x="911" y="1792"/>
                    </a:lnTo>
                    <a:lnTo>
                      <a:pt x="890" y="1787"/>
                    </a:lnTo>
                    <a:lnTo>
                      <a:pt x="870" y="1782"/>
                    </a:lnTo>
                    <a:lnTo>
                      <a:pt x="850" y="1776"/>
                    </a:lnTo>
                    <a:lnTo>
                      <a:pt x="830" y="1771"/>
                    </a:lnTo>
                    <a:lnTo>
                      <a:pt x="812" y="1762"/>
                    </a:lnTo>
                    <a:lnTo>
                      <a:pt x="792" y="1754"/>
                    </a:lnTo>
                    <a:lnTo>
                      <a:pt x="774" y="1746"/>
                    </a:lnTo>
                    <a:lnTo>
                      <a:pt x="740" y="1727"/>
                    </a:lnTo>
                    <a:lnTo>
                      <a:pt x="708" y="1706"/>
                    </a:lnTo>
                    <a:lnTo>
                      <a:pt x="677" y="1683"/>
                    </a:lnTo>
                    <a:lnTo>
                      <a:pt x="647" y="1656"/>
                    </a:lnTo>
                    <a:lnTo>
                      <a:pt x="618" y="1629"/>
                    </a:lnTo>
                    <a:lnTo>
                      <a:pt x="592" y="1598"/>
                    </a:lnTo>
                    <a:lnTo>
                      <a:pt x="566" y="1565"/>
                    </a:lnTo>
                    <a:lnTo>
                      <a:pt x="541" y="1531"/>
                    </a:lnTo>
                    <a:lnTo>
                      <a:pt x="517" y="1496"/>
                    </a:lnTo>
                    <a:lnTo>
                      <a:pt x="494" y="1458"/>
                    </a:lnTo>
                    <a:lnTo>
                      <a:pt x="443" y="1375"/>
                    </a:lnTo>
                    <a:lnTo>
                      <a:pt x="396" y="1298"/>
                    </a:lnTo>
                    <a:lnTo>
                      <a:pt x="307" y="1161"/>
                    </a:lnTo>
                    <a:lnTo>
                      <a:pt x="231" y="1042"/>
                    </a:lnTo>
                    <a:lnTo>
                      <a:pt x="199" y="991"/>
                    </a:lnTo>
                    <a:lnTo>
                      <a:pt x="169" y="945"/>
                    </a:lnTo>
                    <a:lnTo>
                      <a:pt x="143" y="904"/>
                    </a:lnTo>
                    <a:lnTo>
                      <a:pt x="122" y="866"/>
                    </a:lnTo>
                    <a:lnTo>
                      <a:pt x="107" y="832"/>
                    </a:lnTo>
                    <a:lnTo>
                      <a:pt x="101" y="817"/>
                    </a:lnTo>
                    <a:lnTo>
                      <a:pt x="96" y="803"/>
                    </a:lnTo>
                    <a:lnTo>
                      <a:pt x="92" y="791"/>
                    </a:lnTo>
                    <a:lnTo>
                      <a:pt x="90" y="779"/>
                    </a:lnTo>
                    <a:lnTo>
                      <a:pt x="88" y="7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6"/>
              <p:cNvSpPr>
                <a:spLocks/>
              </p:cNvSpPr>
              <p:nvPr/>
            </p:nvSpPr>
            <p:spPr bwMode="auto">
              <a:xfrm>
                <a:off x="844" y="2975"/>
                <a:ext cx="433" cy="191"/>
              </a:xfrm>
              <a:custGeom>
                <a:avLst/>
                <a:gdLst>
                  <a:gd name="T0" fmla="*/ 196 w 2598"/>
                  <a:gd name="T1" fmla="*/ 0 h 1144"/>
                  <a:gd name="T2" fmla="*/ 137 w 2598"/>
                  <a:gd name="T3" fmla="*/ 9 h 1144"/>
                  <a:gd name="T4" fmla="*/ 86 w 2598"/>
                  <a:gd name="T5" fmla="*/ 33 h 1144"/>
                  <a:gd name="T6" fmla="*/ 44 w 2598"/>
                  <a:gd name="T7" fmla="*/ 71 h 1144"/>
                  <a:gd name="T8" fmla="*/ 16 w 2598"/>
                  <a:gd name="T9" fmla="*/ 120 h 1144"/>
                  <a:gd name="T10" fmla="*/ 0 w 2598"/>
                  <a:gd name="T11" fmla="*/ 176 h 1144"/>
                  <a:gd name="T12" fmla="*/ 0 w 2598"/>
                  <a:gd name="T13" fmla="*/ 948 h 1144"/>
                  <a:gd name="T14" fmla="*/ 9 w 2598"/>
                  <a:gd name="T15" fmla="*/ 1005 h 1144"/>
                  <a:gd name="T16" fmla="*/ 33 w 2598"/>
                  <a:gd name="T17" fmla="*/ 1057 h 1144"/>
                  <a:gd name="T18" fmla="*/ 71 w 2598"/>
                  <a:gd name="T19" fmla="*/ 1098 h 1144"/>
                  <a:gd name="T20" fmla="*/ 120 w 2598"/>
                  <a:gd name="T21" fmla="*/ 1128 h 1144"/>
                  <a:gd name="T22" fmla="*/ 176 w 2598"/>
                  <a:gd name="T23" fmla="*/ 1143 h 1144"/>
                  <a:gd name="T24" fmla="*/ 762 w 2598"/>
                  <a:gd name="T25" fmla="*/ 1072 h 1144"/>
                  <a:gd name="T26" fmla="*/ 192 w 2598"/>
                  <a:gd name="T27" fmla="*/ 1072 h 1144"/>
                  <a:gd name="T28" fmla="*/ 155 w 2598"/>
                  <a:gd name="T29" fmla="*/ 1062 h 1144"/>
                  <a:gd name="T30" fmla="*/ 123 w 2598"/>
                  <a:gd name="T31" fmla="*/ 1042 h 1144"/>
                  <a:gd name="T32" fmla="*/ 97 w 2598"/>
                  <a:gd name="T33" fmla="*/ 1014 h 1144"/>
                  <a:gd name="T34" fmla="*/ 81 w 2598"/>
                  <a:gd name="T35" fmla="*/ 981 h 1144"/>
                  <a:gd name="T36" fmla="*/ 75 w 2598"/>
                  <a:gd name="T37" fmla="*/ 941 h 1144"/>
                  <a:gd name="T38" fmla="*/ 75 w 2598"/>
                  <a:gd name="T39" fmla="*/ 188 h 1144"/>
                  <a:gd name="T40" fmla="*/ 85 w 2598"/>
                  <a:gd name="T41" fmla="*/ 151 h 1144"/>
                  <a:gd name="T42" fmla="*/ 105 w 2598"/>
                  <a:gd name="T43" fmla="*/ 119 h 1144"/>
                  <a:gd name="T44" fmla="*/ 133 w 2598"/>
                  <a:gd name="T45" fmla="*/ 94 h 1144"/>
                  <a:gd name="T46" fmla="*/ 167 w 2598"/>
                  <a:gd name="T47" fmla="*/ 78 h 1144"/>
                  <a:gd name="T48" fmla="*/ 206 w 2598"/>
                  <a:gd name="T49" fmla="*/ 71 h 1144"/>
                  <a:gd name="T50" fmla="*/ 2406 w 2598"/>
                  <a:gd name="T51" fmla="*/ 72 h 1144"/>
                  <a:gd name="T52" fmla="*/ 2444 w 2598"/>
                  <a:gd name="T53" fmla="*/ 82 h 1144"/>
                  <a:gd name="T54" fmla="*/ 2476 w 2598"/>
                  <a:gd name="T55" fmla="*/ 101 h 1144"/>
                  <a:gd name="T56" fmla="*/ 2501 w 2598"/>
                  <a:gd name="T57" fmla="*/ 129 h 1144"/>
                  <a:gd name="T58" fmla="*/ 2517 w 2598"/>
                  <a:gd name="T59" fmla="*/ 163 h 1144"/>
                  <a:gd name="T60" fmla="*/ 2523 w 2598"/>
                  <a:gd name="T61" fmla="*/ 202 h 1144"/>
                  <a:gd name="T62" fmla="*/ 2523 w 2598"/>
                  <a:gd name="T63" fmla="*/ 953 h 1144"/>
                  <a:gd name="T64" fmla="*/ 2516 w 2598"/>
                  <a:gd name="T65" fmla="*/ 985 h 1144"/>
                  <a:gd name="T66" fmla="*/ 2501 w 2598"/>
                  <a:gd name="T67" fmla="*/ 1014 h 1144"/>
                  <a:gd name="T68" fmla="*/ 2480 w 2598"/>
                  <a:gd name="T69" fmla="*/ 1039 h 1144"/>
                  <a:gd name="T70" fmla="*/ 2453 w 2598"/>
                  <a:gd name="T71" fmla="*/ 1056 h 1144"/>
                  <a:gd name="T72" fmla="*/ 2422 w 2598"/>
                  <a:gd name="T73" fmla="*/ 1066 h 1144"/>
                  <a:gd name="T74" fmla="*/ 2424 w 2598"/>
                  <a:gd name="T75" fmla="*/ 1139 h 1144"/>
                  <a:gd name="T76" fmla="*/ 2461 w 2598"/>
                  <a:gd name="T77" fmla="*/ 1133 h 1144"/>
                  <a:gd name="T78" fmla="*/ 2508 w 2598"/>
                  <a:gd name="T79" fmla="*/ 1112 h 1144"/>
                  <a:gd name="T80" fmla="*/ 2548 w 2598"/>
                  <a:gd name="T81" fmla="*/ 1078 h 1144"/>
                  <a:gd name="T82" fmla="*/ 2578 w 2598"/>
                  <a:gd name="T83" fmla="*/ 1035 h 1144"/>
                  <a:gd name="T84" fmla="*/ 2595 w 2598"/>
                  <a:gd name="T85" fmla="*/ 984 h 1144"/>
                  <a:gd name="T86" fmla="*/ 2598 w 2598"/>
                  <a:gd name="T87" fmla="*/ 196 h 1144"/>
                  <a:gd name="T88" fmla="*/ 2595 w 2598"/>
                  <a:gd name="T89" fmla="*/ 156 h 1144"/>
                  <a:gd name="T90" fmla="*/ 2575 w 2598"/>
                  <a:gd name="T91" fmla="*/ 103 h 1144"/>
                  <a:gd name="T92" fmla="*/ 2542 w 2598"/>
                  <a:gd name="T93" fmla="*/ 58 h 1144"/>
                  <a:gd name="T94" fmla="*/ 2496 w 2598"/>
                  <a:gd name="T95" fmla="*/ 23 h 1144"/>
                  <a:gd name="T96" fmla="*/ 2442 w 2598"/>
                  <a:gd name="T97" fmla="*/ 3 h 1144"/>
                  <a:gd name="T98" fmla="*/ 2402 w 2598"/>
                  <a:gd name="T99" fmla="*/ 0 h 1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98" h="1144">
                    <a:moveTo>
                      <a:pt x="2402" y="0"/>
                    </a:moveTo>
                    <a:lnTo>
                      <a:pt x="196" y="0"/>
                    </a:lnTo>
                    <a:lnTo>
                      <a:pt x="196" y="0"/>
                    </a:lnTo>
                    <a:lnTo>
                      <a:pt x="176" y="1"/>
                    </a:lnTo>
                    <a:lnTo>
                      <a:pt x="156" y="3"/>
                    </a:lnTo>
                    <a:lnTo>
                      <a:pt x="137" y="9"/>
                    </a:lnTo>
                    <a:lnTo>
                      <a:pt x="120" y="16"/>
                    </a:lnTo>
                    <a:lnTo>
                      <a:pt x="102" y="23"/>
                    </a:lnTo>
                    <a:lnTo>
                      <a:pt x="86" y="33"/>
                    </a:lnTo>
                    <a:lnTo>
                      <a:pt x="71" y="44"/>
                    </a:lnTo>
                    <a:lnTo>
                      <a:pt x="58" y="58"/>
                    </a:lnTo>
                    <a:lnTo>
                      <a:pt x="44" y="71"/>
                    </a:lnTo>
                    <a:lnTo>
                      <a:pt x="33" y="86"/>
                    </a:lnTo>
                    <a:lnTo>
                      <a:pt x="23" y="103"/>
                    </a:lnTo>
                    <a:lnTo>
                      <a:pt x="16" y="120"/>
                    </a:lnTo>
                    <a:lnTo>
                      <a:pt x="9" y="137"/>
                    </a:lnTo>
                    <a:lnTo>
                      <a:pt x="3" y="156"/>
                    </a:lnTo>
                    <a:lnTo>
                      <a:pt x="0" y="176"/>
                    </a:lnTo>
                    <a:lnTo>
                      <a:pt x="0" y="196"/>
                    </a:lnTo>
                    <a:lnTo>
                      <a:pt x="0" y="948"/>
                    </a:lnTo>
                    <a:lnTo>
                      <a:pt x="0" y="948"/>
                    </a:lnTo>
                    <a:lnTo>
                      <a:pt x="0" y="968"/>
                    </a:lnTo>
                    <a:lnTo>
                      <a:pt x="3" y="986"/>
                    </a:lnTo>
                    <a:lnTo>
                      <a:pt x="9" y="1005"/>
                    </a:lnTo>
                    <a:lnTo>
                      <a:pt x="16" y="1024"/>
                    </a:lnTo>
                    <a:lnTo>
                      <a:pt x="23" y="1041"/>
                    </a:lnTo>
                    <a:lnTo>
                      <a:pt x="33" y="1057"/>
                    </a:lnTo>
                    <a:lnTo>
                      <a:pt x="44" y="1072"/>
                    </a:lnTo>
                    <a:lnTo>
                      <a:pt x="58" y="1086"/>
                    </a:lnTo>
                    <a:lnTo>
                      <a:pt x="71" y="1098"/>
                    </a:lnTo>
                    <a:lnTo>
                      <a:pt x="86" y="1111"/>
                    </a:lnTo>
                    <a:lnTo>
                      <a:pt x="102" y="1119"/>
                    </a:lnTo>
                    <a:lnTo>
                      <a:pt x="120" y="1128"/>
                    </a:lnTo>
                    <a:lnTo>
                      <a:pt x="137" y="1135"/>
                    </a:lnTo>
                    <a:lnTo>
                      <a:pt x="156" y="1139"/>
                    </a:lnTo>
                    <a:lnTo>
                      <a:pt x="176" y="1143"/>
                    </a:lnTo>
                    <a:lnTo>
                      <a:pt x="196" y="1144"/>
                    </a:lnTo>
                    <a:lnTo>
                      <a:pt x="800" y="1144"/>
                    </a:lnTo>
                    <a:lnTo>
                      <a:pt x="762" y="1072"/>
                    </a:lnTo>
                    <a:lnTo>
                      <a:pt x="206" y="1072"/>
                    </a:lnTo>
                    <a:lnTo>
                      <a:pt x="206" y="1072"/>
                    </a:lnTo>
                    <a:lnTo>
                      <a:pt x="192" y="1072"/>
                    </a:lnTo>
                    <a:lnTo>
                      <a:pt x="179" y="1070"/>
                    </a:lnTo>
                    <a:lnTo>
                      <a:pt x="167" y="1066"/>
                    </a:lnTo>
                    <a:lnTo>
                      <a:pt x="155" y="1062"/>
                    </a:lnTo>
                    <a:lnTo>
                      <a:pt x="143" y="1056"/>
                    </a:lnTo>
                    <a:lnTo>
                      <a:pt x="133" y="1050"/>
                    </a:lnTo>
                    <a:lnTo>
                      <a:pt x="123" y="1042"/>
                    </a:lnTo>
                    <a:lnTo>
                      <a:pt x="113" y="1034"/>
                    </a:lnTo>
                    <a:lnTo>
                      <a:pt x="105" y="1024"/>
                    </a:lnTo>
                    <a:lnTo>
                      <a:pt x="97" y="1014"/>
                    </a:lnTo>
                    <a:lnTo>
                      <a:pt x="91" y="1004"/>
                    </a:lnTo>
                    <a:lnTo>
                      <a:pt x="85" y="992"/>
                    </a:lnTo>
                    <a:lnTo>
                      <a:pt x="81" y="981"/>
                    </a:lnTo>
                    <a:lnTo>
                      <a:pt x="78" y="968"/>
                    </a:lnTo>
                    <a:lnTo>
                      <a:pt x="75" y="954"/>
                    </a:lnTo>
                    <a:lnTo>
                      <a:pt x="75" y="941"/>
                    </a:lnTo>
                    <a:lnTo>
                      <a:pt x="75" y="202"/>
                    </a:lnTo>
                    <a:lnTo>
                      <a:pt x="75" y="202"/>
                    </a:lnTo>
                    <a:lnTo>
                      <a:pt x="75" y="188"/>
                    </a:lnTo>
                    <a:lnTo>
                      <a:pt x="78" y="176"/>
                    </a:lnTo>
                    <a:lnTo>
                      <a:pt x="81" y="163"/>
                    </a:lnTo>
                    <a:lnTo>
                      <a:pt x="85" y="151"/>
                    </a:lnTo>
                    <a:lnTo>
                      <a:pt x="91" y="140"/>
                    </a:lnTo>
                    <a:lnTo>
                      <a:pt x="97" y="129"/>
                    </a:lnTo>
                    <a:lnTo>
                      <a:pt x="105" y="119"/>
                    </a:lnTo>
                    <a:lnTo>
                      <a:pt x="113" y="110"/>
                    </a:lnTo>
                    <a:lnTo>
                      <a:pt x="123" y="101"/>
                    </a:lnTo>
                    <a:lnTo>
                      <a:pt x="133" y="94"/>
                    </a:lnTo>
                    <a:lnTo>
                      <a:pt x="143" y="88"/>
                    </a:lnTo>
                    <a:lnTo>
                      <a:pt x="155" y="82"/>
                    </a:lnTo>
                    <a:lnTo>
                      <a:pt x="167" y="78"/>
                    </a:lnTo>
                    <a:lnTo>
                      <a:pt x="179" y="74"/>
                    </a:lnTo>
                    <a:lnTo>
                      <a:pt x="192" y="72"/>
                    </a:lnTo>
                    <a:lnTo>
                      <a:pt x="206" y="71"/>
                    </a:lnTo>
                    <a:lnTo>
                      <a:pt x="2393" y="71"/>
                    </a:lnTo>
                    <a:lnTo>
                      <a:pt x="2393" y="71"/>
                    </a:lnTo>
                    <a:lnTo>
                      <a:pt x="2406" y="72"/>
                    </a:lnTo>
                    <a:lnTo>
                      <a:pt x="2419" y="74"/>
                    </a:lnTo>
                    <a:lnTo>
                      <a:pt x="2432" y="78"/>
                    </a:lnTo>
                    <a:lnTo>
                      <a:pt x="2444" y="82"/>
                    </a:lnTo>
                    <a:lnTo>
                      <a:pt x="2455" y="88"/>
                    </a:lnTo>
                    <a:lnTo>
                      <a:pt x="2466" y="94"/>
                    </a:lnTo>
                    <a:lnTo>
                      <a:pt x="2476" y="101"/>
                    </a:lnTo>
                    <a:lnTo>
                      <a:pt x="2485" y="110"/>
                    </a:lnTo>
                    <a:lnTo>
                      <a:pt x="2494" y="119"/>
                    </a:lnTo>
                    <a:lnTo>
                      <a:pt x="2501" y="129"/>
                    </a:lnTo>
                    <a:lnTo>
                      <a:pt x="2507" y="140"/>
                    </a:lnTo>
                    <a:lnTo>
                      <a:pt x="2513" y="151"/>
                    </a:lnTo>
                    <a:lnTo>
                      <a:pt x="2517" y="163"/>
                    </a:lnTo>
                    <a:lnTo>
                      <a:pt x="2520" y="176"/>
                    </a:lnTo>
                    <a:lnTo>
                      <a:pt x="2523" y="188"/>
                    </a:lnTo>
                    <a:lnTo>
                      <a:pt x="2523" y="202"/>
                    </a:lnTo>
                    <a:lnTo>
                      <a:pt x="2523" y="941"/>
                    </a:lnTo>
                    <a:lnTo>
                      <a:pt x="2523" y="941"/>
                    </a:lnTo>
                    <a:lnTo>
                      <a:pt x="2523" y="953"/>
                    </a:lnTo>
                    <a:lnTo>
                      <a:pt x="2522" y="964"/>
                    </a:lnTo>
                    <a:lnTo>
                      <a:pt x="2519" y="975"/>
                    </a:lnTo>
                    <a:lnTo>
                      <a:pt x="2516" y="985"/>
                    </a:lnTo>
                    <a:lnTo>
                      <a:pt x="2512" y="995"/>
                    </a:lnTo>
                    <a:lnTo>
                      <a:pt x="2506" y="1005"/>
                    </a:lnTo>
                    <a:lnTo>
                      <a:pt x="2501" y="1014"/>
                    </a:lnTo>
                    <a:lnTo>
                      <a:pt x="2495" y="1023"/>
                    </a:lnTo>
                    <a:lnTo>
                      <a:pt x="2487" y="1031"/>
                    </a:lnTo>
                    <a:lnTo>
                      <a:pt x="2480" y="1039"/>
                    </a:lnTo>
                    <a:lnTo>
                      <a:pt x="2472" y="1045"/>
                    </a:lnTo>
                    <a:lnTo>
                      <a:pt x="2463" y="1051"/>
                    </a:lnTo>
                    <a:lnTo>
                      <a:pt x="2453" y="1056"/>
                    </a:lnTo>
                    <a:lnTo>
                      <a:pt x="2443" y="1060"/>
                    </a:lnTo>
                    <a:lnTo>
                      <a:pt x="2433" y="1064"/>
                    </a:lnTo>
                    <a:lnTo>
                      <a:pt x="2422" y="1066"/>
                    </a:lnTo>
                    <a:lnTo>
                      <a:pt x="2415" y="1067"/>
                    </a:lnTo>
                    <a:lnTo>
                      <a:pt x="2415" y="1141"/>
                    </a:lnTo>
                    <a:lnTo>
                      <a:pt x="2424" y="1139"/>
                    </a:lnTo>
                    <a:lnTo>
                      <a:pt x="2424" y="1139"/>
                    </a:lnTo>
                    <a:lnTo>
                      <a:pt x="2443" y="1137"/>
                    </a:lnTo>
                    <a:lnTo>
                      <a:pt x="2461" y="1133"/>
                    </a:lnTo>
                    <a:lnTo>
                      <a:pt x="2477" y="1127"/>
                    </a:lnTo>
                    <a:lnTo>
                      <a:pt x="2493" y="1121"/>
                    </a:lnTo>
                    <a:lnTo>
                      <a:pt x="2508" y="1112"/>
                    </a:lnTo>
                    <a:lnTo>
                      <a:pt x="2523" y="1102"/>
                    </a:lnTo>
                    <a:lnTo>
                      <a:pt x="2536" y="1091"/>
                    </a:lnTo>
                    <a:lnTo>
                      <a:pt x="2548" y="1078"/>
                    </a:lnTo>
                    <a:lnTo>
                      <a:pt x="2559" y="1065"/>
                    </a:lnTo>
                    <a:lnTo>
                      <a:pt x="2569" y="1051"/>
                    </a:lnTo>
                    <a:lnTo>
                      <a:pt x="2578" y="1035"/>
                    </a:lnTo>
                    <a:lnTo>
                      <a:pt x="2585" y="1019"/>
                    </a:lnTo>
                    <a:lnTo>
                      <a:pt x="2591" y="1002"/>
                    </a:lnTo>
                    <a:lnTo>
                      <a:pt x="2595" y="984"/>
                    </a:lnTo>
                    <a:lnTo>
                      <a:pt x="2598" y="965"/>
                    </a:lnTo>
                    <a:lnTo>
                      <a:pt x="2598" y="948"/>
                    </a:lnTo>
                    <a:lnTo>
                      <a:pt x="2598" y="196"/>
                    </a:lnTo>
                    <a:lnTo>
                      <a:pt x="2598" y="196"/>
                    </a:lnTo>
                    <a:lnTo>
                      <a:pt x="2598" y="176"/>
                    </a:lnTo>
                    <a:lnTo>
                      <a:pt x="2595" y="156"/>
                    </a:lnTo>
                    <a:lnTo>
                      <a:pt x="2589" y="137"/>
                    </a:lnTo>
                    <a:lnTo>
                      <a:pt x="2584" y="120"/>
                    </a:lnTo>
                    <a:lnTo>
                      <a:pt x="2575" y="103"/>
                    </a:lnTo>
                    <a:lnTo>
                      <a:pt x="2565" y="86"/>
                    </a:lnTo>
                    <a:lnTo>
                      <a:pt x="2554" y="71"/>
                    </a:lnTo>
                    <a:lnTo>
                      <a:pt x="2542" y="58"/>
                    </a:lnTo>
                    <a:lnTo>
                      <a:pt x="2527" y="44"/>
                    </a:lnTo>
                    <a:lnTo>
                      <a:pt x="2512" y="33"/>
                    </a:lnTo>
                    <a:lnTo>
                      <a:pt x="2496" y="23"/>
                    </a:lnTo>
                    <a:lnTo>
                      <a:pt x="2478" y="16"/>
                    </a:lnTo>
                    <a:lnTo>
                      <a:pt x="2461" y="9"/>
                    </a:lnTo>
                    <a:lnTo>
                      <a:pt x="2442" y="3"/>
                    </a:lnTo>
                    <a:lnTo>
                      <a:pt x="2423" y="1"/>
                    </a:lnTo>
                    <a:lnTo>
                      <a:pt x="2402" y="0"/>
                    </a:lnTo>
                    <a:lnTo>
                      <a:pt x="24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6239193" y="636588"/>
              <a:ext cx="2592070" cy="137160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dirty="0">
                <a:solidFill>
                  <a:schemeClr val="tx1"/>
                </a:solidFill>
                <a:latin typeface="Georgia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39193" y="4452303"/>
            <a:ext cx="2592067" cy="1770697"/>
            <a:chOff x="6239193" y="4452303"/>
            <a:chExt cx="2592067" cy="1770697"/>
          </a:xfrm>
        </p:grpSpPr>
        <p:sp>
          <p:nvSpPr>
            <p:cNvPr id="100" name="Rectangle 99"/>
            <p:cNvSpPr/>
            <p:nvPr/>
          </p:nvSpPr>
          <p:spPr>
            <a:xfrm>
              <a:off x="6239193" y="4589463"/>
              <a:ext cx="2592067" cy="1633537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91440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i="1" dirty="0" smtClean="0">
                  <a:solidFill>
                    <a:schemeClr val="tx1"/>
                  </a:solidFill>
                </a:rPr>
                <a:t>REST Application</a:t>
              </a:r>
              <a:endParaRPr lang="en-US" sz="1500" i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Works!!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1" name="Freeform 5"/>
            <p:cNvSpPr>
              <a:spLocks noChangeAspect="1" noEditPoints="1"/>
            </p:cNvSpPr>
            <p:nvPr/>
          </p:nvSpPr>
          <p:spPr bwMode="auto">
            <a:xfrm>
              <a:off x="7215542" y="4910245"/>
              <a:ext cx="639368" cy="417162"/>
            </a:xfrm>
            <a:custGeom>
              <a:avLst/>
              <a:gdLst>
                <a:gd name="T0" fmla="*/ 4575 w 4575"/>
                <a:gd name="T1" fmla="*/ 21 h 2985"/>
                <a:gd name="T2" fmla="*/ 3272 w 4575"/>
                <a:gd name="T3" fmla="*/ 1257 h 2985"/>
                <a:gd name="T4" fmla="*/ 3087 w 4575"/>
                <a:gd name="T5" fmla="*/ 1293 h 2985"/>
                <a:gd name="T6" fmla="*/ 2984 w 4575"/>
                <a:gd name="T7" fmla="*/ 1137 h 2985"/>
                <a:gd name="T8" fmla="*/ 3087 w 4575"/>
                <a:gd name="T9" fmla="*/ 981 h 2985"/>
                <a:gd name="T10" fmla="*/ 3272 w 4575"/>
                <a:gd name="T11" fmla="*/ 1017 h 2985"/>
                <a:gd name="T12" fmla="*/ 2382 w 4575"/>
                <a:gd name="T13" fmla="*/ 2079 h 2985"/>
                <a:gd name="T14" fmla="*/ 2236 w 4575"/>
                <a:gd name="T15" fmla="*/ 2198 h 2985"/>
                <a:gd name="T16" fmla="*/ 2071 w 4575"/>
                <a:gd name="T17" fmla="*/ 2110 h 2985"/>
                <a:gd name="T18" fmla="*/ 2089 w 4575"/>
                <a:gd name="T19" fmla="*/ 1922 h 2985"/>
                <a:gd name="T20" fmla="*/ 2270 w 4575"/>
                <a:gd name="T21" fmla="*/ 1867 h 2985"/>
                <a:gd name="T22" fmla="*/ 2388 w 4575"/>
                <a:gd name="T23" fmla="*/ 2011 h 2985"/>
                <a:gd name="T24" fmla="*/ 849 w 4575"/>
                <a:gd name="T25" fmla="*/ 625 h 2985"/>
                <a:gd name="T26" fmla="*/ 1038 w 4575"/>
                <a:gd name="T27" fmla="*/ 644 h 2985"/>
                <a:gd name="T28" fmla="*/ 1090 w 4575"/>
                <a:gd name="T29" fmla="*/ 824 h 2985"/>
                <a:gd name="T30" fmla="*/ 947 w 4575"/>
                <a:gd name="T31" fmla="*/ 943 h 2985"/>
                <a:gd name="T32" fmla="*/ 781 w 4575"/>
                <a:gd name="T33" fmla="*/ 855 h 2985"/>
                <a:gd name="T34" fmla="*/ 3452 w 4575"/>
                <a:gd name="T35" fmla="*/ 1171 h 2985"/>
                <a:gd name="T36" fmla="*/ 3441 w 4575"/>
                <a:gd name="T37" fmla="*/ 1046 h 2985"/>
                <a:gd name="T38" fmla="*/ 3386 w 4575"/>
                <a:gd name="T39" fmla="*/ 945 h 2985"/>
                <a:gd name="T40" fmla="*/ 3296 w 4575"/>
                <a:gd name="T41" fmla="*/ 869 h 2985"/>
                <a:gd name="T42" fmla="*/ 3182 w 4575"/>
                <a:gd name="T43" fmla="*/ 836 h 2985"/>
                <a:gd name="T44" fmla="*/ 3037 w 4575"/>
                <a:gd name="T45" fmla="*/ 858 h 2985"/>
                <a:gd name="T46" fmla="*/ 2939 w 4575"/>
                <a:gd name="T47" fmla="*/ 923 h 2985"/>
                <a:gd name="T48" fmla="*/ 2875 w 4575"/>
                <a:gd name="T49" fmla="*/ 1018 h 2985"/>
                <a:gd name="T50" fmla="*/ 2852 w 4575"/>
                <a:gd name="T51" fmla="*/ 1137 h 2985"/>
                <a:gd name="T52" fmla="*/ 2872 w 4575"/>
                <a:gd name="T53" fmla="*/ 1249 h 2985"/>
                <a:gd name="T54" fmla="*/ 2390 w 4575"/>
                <a:gd name="T55" fmla="*/ 1779 h 2985"/>
                <a:gd name="T56" fmla="*/ 2298 w 4575"/>
                <a:gd name="T57" fmla="*/ 1737 h 2985"/>
                <a:gd name="T58" fmla="*/ 2191 w 4575"/>
                <a:gd name="T59" fmla="*/ 1729 h 2985"/>
                <a:gd name="T60" fmla="*/ 2089 w 4575"/>
                <a:gd name="T61" fmla="*/ 1756 h 2985"/>
                <a:gd name="T62" fmla="*/ 1199 w 4575"/>
                <a:gd name="T63" fmla="*/ 911 h 2985"/>
                <a:gd name="T64" fmla="*/ 1231 w 4575"/>
                <a:gd name="T65" fmla="*/ 799 h 2985"/>
                <a:gd name="T66" fmla="*/ 1218 w 4575"/>
                <a:gd name="T67" fmla="*/ 684 h 2985"/>
                <a:gd name="T68" fmla="*/ 1162 w 4575"/>
                <a:gd name="T69" fmla="*/ 581 h 2985"/>
                <a:gd name="T70" fmla="*/ 1074 w 4575"/>
                <a:gd name="T71" fmla="*/ 509 h 2985"/>
                <a:gd name="T72" fmla="*/ 929 w 4575"/>
                <a:gd name="T73" fmla="*/ 472 h 2985"/>
                <a:gd name="T74" fmla="*/ 787 w 4575"/>
                <a:gd name="T75" fmla="*/ 509 h 2985"/>
                <a:gd name="T76" fmla="*/ 678 w 4575"/>
                <a:gd name="T77" fmla="*/ 605 h 2985"/>
                <a:gd name="T78" fmla="*/ 630 w 4575"/>
                <a:gd name="T79" fmla="*/ 743 h 2985"/>
                <a:gd name="T80" fmla="*/ 640 w 4575"/>
                <a:gd name="T81" fmla="*/ 861 h 2985"/>
                <a:gd name="T82" fmla="*/ 4442 w 4575"/>
                <a:gd name="T83" fmla="*/ 133 h 2985"/>
                <a:gd name="T84" fmla="*/ 806 w 4575"/>
                <a:gd name="T85" fmla="*/ 1050 h 2985"/>
                <a:gd name="T86" fmla="*/ 952 w 4575"/>
                <a:gd name="T87" fmla="*/ 1075 h 2985"/>
                <a:gd name="T88" fmla="*/ 1045 w 4575"/>
                <a:gd name="T89" fmla="*/ 1053 h 2985"/>
                <a:gd name="T90" fmla="*/ 1934 w 4575"/>
                <a:gd name="T91" fmla="*/ 1929 h 2985"/>
                <a:gd name="T92" fmla="*/ 1918 w 4575"/>
                <a:gd name="T93" fmla="*/ 2029 h 2985"/>
                <a:gd name="T94" fmla="*/ 1940 w 4575"/>
                <a:gd name="T95" fmla="*/ 2146 h 2985"/>
                <a:gd name="T96" fmla="*/ 2005 w 4575"/>
                <a:gd name="T97" fmla="*/ 2242 h 2985"/>
                <a:gd name="T98" fmla="*/ 2102 w 4575"/>
                <a:gd name="T99" fmla="*/ 2307 h 2985"/>
                <a:gd name="T100" fmla="*/ 2218 w 4575"/>
                <a:gd name="T101" fmla="*/ 2332 h 2985"/>
                <a:gd name="T102" fmla="*/ 2336 w 4575"/>
                <a:gd name="T103" fmla="*/ 2308 h 2985"/>
                <a:gd name="T104" fmla="*/ 2432 w 4575"/>
                <a:gd name="T105" fmla="*/ 2244 h 2985"/>
                <a:gd name="T106" fmla="*/ 2497 w 4575"/>
                <a:gd name="T107" fmla="*/ 2148 h 2985"/>
                <a:gd name="T108" fmla="*/ 2521 w 4575"/>
                <a:gd name="T109" fmla="*/ 2030 h 2985"/>
                <a:gd name="T110" fmla="*/ 2508 w 4575"/>
                <a:gd name="T111" fmla="*/ 1942 h 2985"/>
                <a:gd name="T112" fmla="*/ 2994 w 4575"/>
                <a:gd name="T113" fmla="*/ 1393 h 2985"/>
                <a:gd name="T114" fmla="*/ 3081 w 4575"/>
                <a:gd name="T115" fmla="*/ 1429 h 2985"/>
                <a:gd name="T116" fmla="*/ 3185 w 4575"/>
                <a:gd name="T117" fmla="*/ 1436 h 2985"/>
                <a:gd name="T118" fmla="*/ 3303 w 4575"/>
                <a:gd name="T119" fmla="*/ 1399 h 2985"/>
                <a:gd name="T120" fmla="*/ 754 w 4575"/>
                <a:gd name="T121" fmla="*/ 102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5" h="2985">
                  <a:moveTo>
                    <a:pt x="455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67"/>
                  </a:lnTo>
                  <a:lnTo>
                    <a:pt x="0" y="2964"/>
                  </a:lnTo>
                  <a:lnTo>
                    <a:pt x="0" y="2985"/>
                  </a:lnTo>
                  <a:lnTo>
                    <a:pt x="21" y="2985"/>
                  </a:lnTo>
                  <a:lnTo>
                    <a:pt x="4554" y="2985"/>
                  </a:lnTo>
                  <a:lnTo>
                    <a:pt x="4575" y="2985"/>
                  </a:lnTo>
                  <a:lnTo>
                    <a:pt x="4575" y="2964"/>
                  </a:lnTo>
                  <a:lnTo>
                    <a:pt x="4575" y="21"/>
                  </a:lnTo>
                  <a:lnTo>
                    <a:pt x="4575" y="0"/>
                  </a:lnTo>
                  <a:lnTo>
                    <a:pt x="4554" y="0"/>
                  </a:lnTo>
                  <a:close/>
                  <a:moveTo>
                    <a:pt x="3322" y="1119"/>
                  </a:moveTo>
                  <a:lnTo>
                    <a:pt x="3322" y="1137"/>
                  </a:lnTo>
                  <a:lnTo>
                    <a:pt x="3322" y="1154"/>
                  </a:lnTo>
                  <a:lnTo>
                    <a:pt x="3319" y="1170"/>
                  </a:lnTo>
                  <a:lnTo>
                    <a:pt x="3315" y="1187"/>
                  </a:lnTo>
                  <a:lnTo>
                    <a:pt x="3309" y="1202"/>
                  </a:lnTo>
                  <a:lnTo>
                    <a:pt x="3301" y="1217"/>
                  </a:lnTo>
                  <a:lnTo>
                    <a:pt x="3293" y="1230"/>
                  </a:lnTo>
                  <a:lnTo>
                    <a:pt x="3283" y="1243"/>
                  </a:lnTo>
                  <a:lnTo>
                    <a:pt x="3272" y="1257"/>
                  </a:lnTo>
                  <a:lnTo>
                    <a:pt x="3262" y="1267"/>
                  </a:lnTo>
                  <a:lnTo>
                    <a:pt x="3248" y="1277"/>
                  </a:lnTo>
                  <a:lnTo>
                    <a:pt x="3233" y="1285"/>
                  </a:lnTo>
                  <a:lnTo>
                    <a:pt x="3220" y="1293"/>
                  </a:lnTo>
                  <a:lnTo>
                    <a:pt x="3203" y="1298"/>
                  </a:lnTo>
                  <a:lnTo>
                    <a:pt x="3187" y="1302"/>
                  </a:lnTo>
                  <a:lnTo>
                    <a:pt x="3171" y="1305"/>
                  </a:lnTo>
                  <a:lnTo>
                    <a:pt x="3153" y="1305"/>
                  </a:lnTo>
                  <a:lnTo>
                    <a:pt x="3135" y="1305"/>
                  </a:lnTo>
                  <a:lnTo>
                    <a:pt x="3118" y="1302"/>
                  </a:lnTo>
                  <a:lnTo>
                    <a:pt x="3103" y="1298"/>
                  </a:lnTo>
                  <a:lnTo>
                    <a:pt x="3087" y="1293"/>
                  </a:lnTo>
                  <a:lnTo>
                    <a:pt x="3072" y="1285"/>
                  </a:lnTo>
                  <a:lnTo>
                    <a:pt x="3058" y="1277"/>
                  </a:lnTo>
                  <a:lnTo>
                    <a:pt x="3045" y="1267"/>
                  </a:lnTo>
                  <a:lnTo>
                    <a:pt x="3034" y="1256"/>
                  </a:lnTo>
                  <a:lnTo>
                    <a:pt x="3022" y="1243"/>
                  </a:lnTo>
                  <a:lnTo>
                    <a:pt x="3014" y="1231"/>
                  </a:lnTo>
                  <a:lnTo>
                    <a:pt x="3004" y="1217"/>
                  </a:lnTo>
                  <a:lnTo>
                    <a:pt x="2997" y="1202"/>
                  </a:lnTo>
                  <a:lnTo>
                    <a:pt x="2992" y="1187"/>
                  </a:lnTo>
                  <a:lnTo>
                    <a:pt x="2988" y="1170"/>
                  </a:lnTo>
                  <a:lnTo>
                    <a:pt x="2984" y="1154"/>
                  </a:lnTo>
                  <a:lnTo>
                    <a:pt x="2984" y="1137"/>
                  </a:lnTo>
                  <a:lnTo>
                    <a:pt x="2984" y="1119"/>
                  </a:lnTo>
                  <a:lnTo>
                    <a:pt x="2988" y="1102"/>
                  </a:lnTo>
                  <a:lnTo>
                    <a:pt x="2992" y="1086"/>
                  </a:lnTo>
                  <a:lnTo>
                    <a:pt x="2997" y="1070"/>
                  </a:lnTo>
                  <a:lnTo>
                    <a:pt x="3004" y="1056"/>
                  </a:lnTo>
                  <a:lnTo>
                    <a:pt x="3014" y="1041"/>
                  </a:lnTo>
                  <a:lnTo>
                    <a:pt x="3022" y="1029"/>
                  </a:lnTo>
                  <a:lnTo>
                    <a:pt x="3034" y="1017"/>
                  </a:lnTo>
                  <a:lnTo>
                    <a:pt x="3045" y="1005"/>
                  </a:lnTo>
                  <a:lnTo>
                    <a:pt x="3058" y="997"/>
                  </a:lnTo>
                  <a:lnTo>
                    <a:pt x="3072" y="988"/>
                  </a:lnTo>
                  <a:lnTo>
                    <a:pt x="3087" y="981"/>
                  </a:lnTo>
                  <a:lnTo>
                    <a:pt x="3103" y="975"/>
                  </a:lnTo>
                  <a:lnTo>
                    <a:pt x="3119" y="971"/>
                  </a:lnTo>
                  <a:lnTo>
                    <a:pt x="3135" y="968"/>
                  </a:lnTo>
                  <a:lnTo>
                    <a:pt x="3153" y="968"/>
                  </a:lnTo>
                  <a:lnTo>
                    <a:pt x="3171" y="968"/>
                  </a:lnTo>
                  <a:lnTo>
                    <a:pt x="3187" y="971"/>
                  </a:lnTo>
                  <a:lnTo>
                    <a:pt x="3203" y="975"/>
                  </a:lnTo>
                  <a:lnTo>
                    <a:pt x="3220" y="981"/>
                  </a:lnTo>
                  <a:lnTo>
                    <a:pt x="3233" y="988"/>
                  </a:lnTo>
                  <a:lnTo>
                    <a:pt x="3249" y="997"/>
                  </a:lnTo>
                  <a:lnTo>
                    <a:pt x="3262" y="1005"/>
                  </a:lnTo>
                  <a:lnTo>
                    <a:pt x="3272" y="1017"/>
                  </a:lnTo>
                  <a:lnTo>
                    <a:pt x="3283" y="1029"/>
                  </a:lnTo>
                  <a:lnTo>
                    <a:pt x="3293" y="1042"/>
                  </a:lnTo>
                  <a:lnTo>
                    <a:pt x="3301" y="1056"/>
                  </a:lnTo>
                  <a:lnTo>
                    <a:pt x="3309" y="1070"/>
                  </a:lnTo>
                  <a:lnTo>
                    <a:pt x="3315" y="1086"/>
                  </a:lnTo>
                  <a:lnTo>
                    <a:pt x="3319" y="1102"/>
                  </a:lnTo>
                  <a:lnTo>
                    <a:pt x="3322" y="1119"/>
                  </a:lnTo>
                  <a:close/>
                  <a:moveTo>
                    <a:pt x="2388" y="2011"/>
                  </a:moveTo>
                  <a:lnTo>
                    <a:pt x="2388" y="2029"/>
                  </a:lnTo>
                  <a:lnTo>
                    <a:pt x="2388" y="2047"/>
                  </a:lnTo>
                  <a:lnTo>
                    <a:pt x="2386" y="2063"/>
                  </a:lnTo>
                  <a:lnTo>
                    <a:pt x="2382" y="2079"/>
                  </a:lnTo>
                  <a:lnTo>
                    <a:pt x="2375" y="2095"/>
                  </a:lnTo>
                  <a:lnTo>
                    <a:pt x="2368" y="2110"/>
                  </a:lnTo>
                  <a:lnTo>
                    <a:pt x="2360" y="2123"/>
                  </a:lnTo>
                  <a:lnTo>
                    <a:pt x="2349" y="2137"/>
                  </a:lnTo>
                  <a:lnTo>
                    <a:pt x="2339" y="2148"/>
                  </a:lnTo>
                  <a:lnTo>
                    <a:pt x="2327" y="2160"/>
                  </a:lnTo>
                  <a:lnTo>
                    <a:pt x="2316" y="2169"/>
                  </a:lnTo>
                  <a:lnTo>
                    <a:pt x="2301" y="2177"/>
                  </a:lnTo>
                  <a:lnTo>
                    <a:pt x="2285" y="2184"/>
                  </a:lnTo>
                  <a:lnTo>
                    <a:pt x="2270" y="2190"/>
                  </a:lnTo>
                  <a:lnTo>
                    <a:pt x="2254" y="2194"/>
                  </a:lnTo>
                  <a:lnTo>
                    <a:pt x="2236" y="2198"/>
                  </a:lnTo>
                  <a:lnTo>
                    <a:pt x="2219" y="2199"/>
                  </a:lnTo>
                  <a:lnTo>
                    <a:pt x="2203" y="2198"/>
                  </a:lnTo>
                  <a:lnTo>
                    <a:pt x="2185" y="2194"/>
                  </a:lnTo>
                  <a:lnTo>
                    <a:pt x="2169" y="2190"/>
                  </a:lnTo>
                  <a:lnTo>
                    <a:pt x="2154" y="2184"/>
                  </a:lnTo>
                  <a:lnTo>
                    <a:pt x="2138" y="2177"/>
                  </a:lnTo>
                  <a:lnTo>
                    <a:pt x="2123" y="2169"/>
                  </a:lnTo>
                  <a:lnTo>
                    <a:pt x="2112" y="2160"/>
                  </a:lnTo>
                  <a:lnTo>
                    <a:pt x="2100" y="2148"/>
                  </a:lnTo>
                  <a:lnTo>
                    <a:pt x="2089" y="2137"/>
                  </a:lnTo>
                  <a:lnTo>
                    <a:pt x="2080" y="2124"/>
                  </a:lnTo>
                  <a:lnTo>
                    <a:pt x="2071" y="2110"/>
                  </a:lnTo>
                  <a:lnTo>
                    <a:pt x="2064" y="2095"/>
                  </a:lnTo>
                  <a:lnTo>
                    <a:pt x="2058" y="2079"/>
                  </a:lnTo>
                  <a:lnTo>
                    <a:pt x="2053" y="2063"/>
                  </a:lnTo>
                  <a:lnTo>
                    <a:pt x="2051" y="2047"/>
                  </a:lnTo>
                  <a:lnTo>
                    <a:pt x="2051" y="2029"/>
                  </a:lnTo>
                  <a:lnTo>
                    <a:pt x="2051" y="2011"/>
                  </a:lnTo>
                  <a:lnTo>
                    <a:pt x="2053" y="1995"/>
                  </a:lnTo>
                  <a:lnTo>
                    <a:pt x="2058" y="1978"/>
                  </a:lnTo>
                  <a:lnTo>
                    <a:pt x="2064" y="1964"/>
                  </a:lnTo>
                  <a:lnTo>
                    <a:pt x="2071" y="1948"/>
                  </a:lnTo>
                  <a:lnTo>
                    <a:pt x="2080" y="1934"/>
                  </a:lnTo>
                  <a:lnTo>
                    <a:pt x="2089" y="1922"/>
                  </a:lnTo>
                  <a:lnTo>
                    <a:pt x="2100" y="1909"/>
                  </a:lnTo>
                  <a:lnTo>
                    <a:pt x="2112" y="1899"/>
                  </a:lnTo>
                  <a:lnTo>
                    <a:pt x="2124" y="1888"/>
                  </a:lnTo>
                  <a:lnTo>
                    <a:pt x="2139" y="1880"/>
                  </a:lnTo>
                  <a:lnTo>
                    <a:pt x="2154" y="1873"/>
                  </a:lnTo>
                  <a:lnTo>
                    <a:pt x="2169" y="1867"/>
                  </a:lnTo>
                  <a:lnTo>
                    <a:pt x="2184" y="1863"/>
                  </a:lnTo>
                  <a:lnTo>
                    <a:pt x="2202" y="1861"/>
                  </a:lnTo>
                  <a:lnTo>
                    <a:pt x="2219" y="1860"/>
                  </a:lnTo>
                  <a:lnTo>
                    <a:pt x="2237" y="1861"/>
                  </a:lnTo>
                  <a:lnTo>
                    <a:pt x="2255" y="1863"/>
                  </a:lnTo>
                  <a:lnTo>
                    <a:pt x="2270" y="1867"/>
                  </a:lnTo>
                  <a:lnTo>
                    <a:pt x="2285" y="1873"/>
                  </a:lnTo>
                  <a:lnTo>
                    <a:pt x="2300" y="1880"/>
                  </a:lnTo>
                  <a:lnTo>
                    <a:pt x="2315" y="1888"/>
                  </a:lnTo>
                  <a:lnTo>
                    <a:pt x="2327" y="1899"/>
                  </a:lnTo>
                  <a:lnTo>
                    <a:pt x="2339" y="1908"/>
                  </a:lnTo>
                  <a:lnTo>
                    <a:pt x="2349" y="1921"/>
                  </a:lnTo>
                  <a:lnTo>
                    <a:pt x="2360" y="1935"/>
                  </a:lnTo>
                  <a:lnTo>
                    <a:pt x="2368" y="1948"/>
                  </a:lnTo>
                  <a:lnTo>
                    <a:pt x="2375" y="1964"/>
                  </a:lnTo>
                  <a:lnTo>
                    <a:pt x="2381" y="1978"/>
                  </a:lnTo>
                  <a:lnTo>
                    <a:pt x="2386" y="1995"/>
                  </a:lnTo>
                  <a:lnTo>
                    <a:pt x="2388" y="2011"/>
                  </a:lnTo>
                  <a:close/>
                  <a:moveTo>
                    <a:pt x="761" y="774"/>
                  </a:moveTo>
                  <a:lnTo>
                    <a:pt x="761" y="756"/>
                  </a:lnTo>
                  <a:lnTo>
                    <a:pt x="763" y="740"/>
                  </a:lnTo>
                  <a:lnTo>
                    <a:pt x="768" y="723"/>
                  </a:lnTo>
                  <a:lnTo>
                    <a:pt x="773" y="709"/>
                  </a:lnTo>
                  <a:lnTo>
                    <a:pt x="781" y="693"/>
                  </a:lnTo>
                  <a:lnTo>
                    <a:pt x="789" y="680"/>
                  </a:lnTo>
                  <a:lnTo>
                    <a:pt x="799" y="667"/>
                  </a:lnTo>
                  <a:lnTo>
                    <a:pt x="810" y="654"/>
                  </a:lnTo>
                  <a:lnTo>
                    <a:pt x="822" y="645"/>
                  </a:lnTo>
                  <a:lnTo>
                    <a:pt x="836" y="633"/>
                  </a:lnTo>
                  <a:lnTo>
                    <a:pt x="849" y="625"/>
                  </a:lnTo>
                  <a:lnTo>
                    <a:pt x="863" y="618"/>
                  </a:lnTo>
                  <a:lnTo>
                    <a:pt x="879" y="612"/>
                  </a:lnTo>
                  <a:lnTo>
                    <a:pt x="897" y="608"/>
                  </a:lnTo>
                  <a:lnTo>
                    <a:pt x="911" y="605"/>
                  </a:lnTo>
                  <a:lnTo>
                    <a:pt x="929" y="605"/>
                  </a:lnTo>
                  <a:lnTo>
                    <a:pt x="947" y="605"/>
                  </a:lnTo>
                  <a:lnTo>
                    <a:pt x="964" y="608"/>
                  </a:lnTo>
                  <a:lnTo>
                    <a:pt x="979" y="612"/>
                  </a:lnTo>
                  <a:lnTo>
                    <a:pt x="995" y="618"/>
                  </a:lnTo>
                  <a:lnTo>
                    <a:pt x="1010" y="625"/>
                  </a:lnTo>
                  <a:lnTo>
                    <a:pt x="1024" y="633"/>
                  </a:lnTo>
                  <a:lnTo>
                    <a:pt x="1038" y="644"/>
                  </a:lnTo>
                  <a:lnTo>
                    <a:pt x="1049" y="654"/>
                  </a:lnTo>
                  <a:lnTo>
                    <a:pt x="1060" y="667"/>
                  </a:lnTo>
                  <a:lnTo>
                    <a:pt x="1069" y="680"/>
                  </a:lnTo>
                  <a:lnTo>
                    <a:pt x="1078" y="693"/>
                  </a:lnTo>
                  <a:lnTo>
                    <a:pt x="1085" y="709"/>
                  </a:lnTo>
                  <a:lnTo>
                    <a:pt x="1090" y="723"/>
                  </a:lnTo>
                  <a:lnTo>
                    <a:pt x="1096" y="741"/>
                  </a:lnTo>
                  <a:lnTo>
                    <a:pt x="1098" y="756"/>
                  </a:lnTo>
                  <a:lnTo>
                    <a:pt x="1098" y="774"/>
                  </a:lnTo>
                  <a:lnTo>
                    <a:pt x="1098" y="792"/>
                  </a:lnTo>
                  <a:lnTo>
                    <a:pt x="1096" y="808"/>
                  </a:lnTo>
                  <a:lnTo>
                    <a:pt x="1090" y="824"/>
                  </a:lnTo>
                  <a:lnTo>
                    <a:pt x="1085" y="840"/>
                  </a:lnTo>
                  <a:lnTo>
                    <a:pt x="1078" y="855"/>
                  </a:lnTo>
                  <a:lnTo>
                    <a:pt x="1068" y="869"/>
                  </a:lnTo>
                  <a:lnTo>
                    <a:pt x="1060" y="882"/>
                  </a:lnTo>
                  <a:lnTo>
                    <a:pt x="1049" y="893"/>
                  </a:lnTo>
                  <a:lnTo>
                    <a:pt x="1038" y="905"/>
                  </a:lnTo>
                  <a:lnTo>
                    <a:pt x="1024" y="913"/>
                  </a:lnTo>
                  <a:lnTo>
                    <a:pt x="1010" y="922"/>
                  </a:lnTo>
                  <a:lnTo>
                    <a:pt x="995" y="929"/>
                  </a:lnTo>
                  <a:lnTo>
                    <a:pt x="979" y="935"/>
                  </a:lnTo>
                  <a:lnTo>
                    <a:pt x="964" y="939"/>
                  </a:lnTo>
                  <a:lnTo>
                    <a:pt x="947" y="943"/>
                  </a:lnTo>
                  <a:lnTo>
                    <a:pt x="929" y="943"/>
                  </a:lnTo>
                  <a:lnTo>
                    <a:pt x="911" y="943"/>
                  </a:lnTo>
                  <a:lnTo>
                    <a:pt x="897" y="939"/>
                  </a:lnTo>
                  <a:lnTo>
                    <a:pt x="879" y="935"/>
                  </a:lnTo>
                  <a:lnTo>
                    <a:pt x="863" y="929"/>
                  </a:lnTo>
                  <a:lnTo>
                    <a:pt x="849" y="923"/>
                  </a:lnTo>
                  <a:lnTo>
                    <a:pt x="835" y="913"/>
                  </a:lnTo>
                  <a:lnTo>
                    <a:pt x="821" y="905"/>
                  </a:lnTo>
                  <a:lnTo>
                    <a:pt x="810" y="893"/>
                  </a:lnTo>
                  <a:lnTo>
                    <a:pt x="799" y="882"/>
                  </a:lnTo>
                  <a:lnTo>
                    <a:pt x="789" y="869"/>
                  </a:lnTo>
                  <a:lnTo>
                    <a:pt x="781" y="855"/>
                  </a:lnTo>
                  <a:lnTo>
                    <a:pt x="773" y="840"/>
                  </a:lnTo>
                  <a:lnTo>
                    <a:pt x="768" y="824"/>
                  </a:lnTo>
                  <a:lnTo>
                    <a:pt x="763" y="808"/>
                  </a:lnTo>
                  <a:lnTo>
                    <a:pt x="761" y="792"/>
                  </a:lnTo>
                  <a:lnTo>
                    <a:pt x="761" y="774"/>
                  </a:lnTo>
                  <a:close/>
                  <a:moveTo>
                    <a:pt x="3439" y="1235"/>
                  </a:moveTo>
                  <a:lnTo>
                    <a:pt x="3439" y="1234"/>
                  </a:lnTo>
                  <a:lnTo>
                    <a:pt x="3440" y="1233"/>
                  </a:lnTo>
                  <a:lnTo>
                    <a:pt x="3447" y="1204"/>
                  </a:lnTo>
                  <a:lnTo>
                    <a:pt x="3448" y="1203"/>
                  </a:lnTo>
                  <a:lnTo>
                    <a:pt x="3448" y="1202"/>
                  </a:lnTo>
                  <a:lnTo>
                    <a:pt x="3452" y="1171"/>
                  </a:lnTo>
                  <a:lnTo>
                    <a:pt x="3453" y="1170"/>
                  </a:lnTo>
                  <a:lnTo>
                    <a:pt x="3453" y="1169"/>
                  </a:lnTo>
                  <a:lnTo>
                    <a:pt x="3454" y="1138"/>
                  </a:lnTo>
                  <a:lnTo>
                    <a:pt x="3454" y="1137"/>
                  </a:lnTo>
                  <a:lnTo>
                    <a:pt x="3454" y="1135"/>
                  </a:lnTo>
                  <a:lnTo>
                    <a:pt x="3453" y="1106"/>
                  </a:lnTo>
                  <a:lnTo>
                    <a:pt x="3453" y="1106"/>
                  </a:lnTo>
                  <a:lnTo>
                    <a:pt x="3453" y="1105"/>
                  </a:lnTo>
                  <a:lnTo>
                    <a:pt x="3449" y="1078"/>
                  </a:lnTo>
                  <a:lnTo>
                    <a:pt x="3449" y="1076"/>
                  </a:lnTo>
                  <a:lnTo>
                    <a:pt x="3449" y="1074"/>
                  </a:lnTo>
                  <a:lnTo>
                    <a:pt x="3441" y="1046"/>
                  </a:lnTo>
                  <a:lnTo>
                    <a:pt x="3432" y="1020"/>
                  </a:lnTo>
                  <a:lnTo>
                    <a:pt x="3432" y="1018"/>
                  </a:lnTo>
                  <a:lnTo>
                    <a:pt x="3431" y="1017"/>
                  </a:lnTo>
                  <a:lnTo>
                    <a:pt x="3418" y="992"/>
                  </a:lnTo>
                  <a:lnTo>
                    <a:pt x="3418" y="992"/>
                  </a:lnTo>
                  <a:lnTo>
                    <a:pt x="3418" y="992"/>
                  </a:lnTo>
                  <a:lnTo>
                    <a:pt x="3405" y="969"/>
                  </a:lnTo>
                  <a:lnTo>
                    <a:pt x="3404" y="968"/>
                  </a:lnTo>
                  <a:lnTo>
                    <a:pt x="3403" y="967"/>
                  </a:lnTo>
                  <a:lnTo>
                    <a:pt x="3387" y="946"/>
                  </a:lnTo>
                  <a:lnTo>
                    <a:pt x="3386" y="946"/>
                  </a:lnTo>
                  <a:lnTo>
                    <a:pt x="3386" y="945"/>
                  </a:lnTo>
                  <a:lnTo>
                    <a:pt x="3368" y="924"/>
                  </a:lnTo>
                  <a:lnTo>
                    <a:pt x="3367" y="923"/>
                  </a:lnTo>
                  <a:lnTo>
                    <a:pt x="3366" y="922"/>
                  </a:lnTo>
                  <a:lnTo>
                    <a:pt x="3345" y="904"/>
                  </a:lnTo>
                  <a:lnTo>
                    <a:pt x="3344" y="903"/>
                  </a:lnTo>
                  <a:lnTo>
                    <a:pt x="3344" y="903"/>
                  </a:lnTo>
                  <a:lnTo>
                    <a:pt x="3323" y="887"/>
                  </a:lnTo>
                  <a:lnTo>
                    <a:pt x="3322" y="886"/>
                  </a:lnTo>
                  <a:lnTo>
                    <a:pt x="3321" y="886"/>
                  </a:lnTo>
                  <a:lnTo>
                    <a:pt x="3299" y="871"/>
                  </a:lnTo>
                  <a:lnTo>
                    <a:pt x="3297" y="870"/>
                  </a:lnTo>
                  <a:lnTo>
                    <a:pt x="3296" y="869"/>
                  </a:lnTo>
                  <a:lnTo>
                    <a:pt x="3270" y="858"/>
                  </a:lnTo>
                  <a:lnTo>
                    <a:pt x="3270" y="858"/>
                  </a:lnTo>
                  <a:lnTo>
                    <a:pt x="3269" y="858"/>
                  </a:lnTo>
                  <a:lnTo>
                    <a:pt x="3243" y="848"/>
                  </a:lnTo>
                  <a:lnTo>
                    <a:pt x="3242" y="847"/>
                  </a:lnTo>
                  <a:lnTo>
                    <a:pt x="3241" y="847"/>
                  </a:lnTo>
                  <a:lnTo>
                    <a:pt x="3215" y="841"/>
                  </a:lnTo>
                  <a:lnTo>
                    <a:pt x="3215" y="841"/>
                  </a:lnTo>
                  <a:lnTo>
                    <a:pt x="3214" y="841"/>
                  </a:lnTo>
                  <a:lnTo>
                    <a:pt x="3186" y="836"/>
                  </a:lnTo>
                  <a:lnTo>
                    <a:pt x="3184" y="836"/>
                  </a:lnTo>
                  <a:lnTo>
                    <a:pt x="3182" y="836"/>
                  </a:lnTo>
                  <a:lnTo>
                    <a:pt x="3153" y="836"/>
                  </a:lnTo>
                  <a:lnTo>
                    <a:pt x="3124" y="836"/>
                  </a:lnTo>
                  <a:lnTo>
                    <a:pt x="3123" y="836"/>
                  </a:lnTo>
                  <a:lnTo>
                    <a:pt x="3120" y="836"/>
                  </a:lnTo>
                  <a:lnTo>
                    <a:pt x="3093" y="841"/>
                  </a:lnTo>
                  <a:lnTo>
                    <a:pt x="3092" y="841"/>
                  </a:lnTo>
                  <a:lnTo>
                    <a:pt x="3091" y="841"/>
                  </a:lnTo>
                  <a:lnTo>
                    <a:pt x="3064" y="847"/>
                  </a:lnTo>
                  <a:lnTo>
                    <a:pt x="3063" y="847"/>
                  </a:lnTo>
                  <a:lnTo>
                    <a:pt x="3061" y="848"/>
                  </a:lnTo>
                  <a:lnTo>
                    <a:pt x="3037" y="858"/>
                  </a:lnTo>
                  <a:lnTo>
                    <a:pt x="3037" y="858"/>
                  </a:lnTo>
                  <a:lnTo>
                    <a:pt x="3037" y="858"/>
                  </a:lnTo>
                  <a:lnTo>
                    <a:pt x="3011" y="869"/>
                  </a:lnTo>
                  <a:lnTo>
                    <a:pt x="3008" y="870"/>
                  </a:lnTo>
                  <a:lnTo>
                    <a:pt x="3007" y="871"/>
                  </a:lnTo>
                  <a:lnTo>
                    <a:pt x="2984" y="886"/>
                  </a:lnTo>
                  <a:lnTo>
                    <a:pt x="2983" y="886"/>
                  </a:lnTo>
                  <a:lnTo>
                    <a:pt x="2983" y="887"/>
                  </a:lnTo>
                  <a:lnTo>
                    <a:pt x="2962" y="903"/>
                  </a:lnTo>
                  <a:lnTo>
                    <a:pt x="2961" y="903"/>
                  </a:lnTo>
                  <a:lnTo>
                    <a:pt x="2961" y="904"/>
                  </a:lnTo>
                  <a:lnTo>
                    <a:pt x="2940" y="922"/>
                  </a:lnTo>
                  <a:lnTo>
                    <a:pt x="2939" y="923"/>
                  </a:lnTo>
                  <a:lnTo>
                    <a:pt x="2938" y="924"/>
                  </a:lnTo>
                  <a:lnTo>
                    <a:pt x="2921" y="945"/>
                  </a:lnTo>
                  <a:lnTo>
                    <a:pt x="2920" y="946"/>
                  </a:lnTo>
                  <a:lnTo>
                    <a:pt x="2920" y="946"/>
                  </a:lnTo>
                  <a:lnTo>
                    <a:pt x="2903" y="967"/>
                  </a:lnTo>
                  <a:lnTo>
                    <a:pt x="2903" y="968"/>
                  </a:lnTo>
                  <a:lnTo>
                    <a:pt x="2902" y="969"/>
                  </a:lnTo>
                  <a:lnTo>
                    <a:pt x="2889" y="992"/>
                  </a:lnTo>
                  <a:lnTo>
                    <a:pt x="2888" y="992"/>
                  </a:lnTo>
                  <a:lnTo>
                    <a:pt x="2888" y="992"/>
                  </a:lnTo>
                  <a:lnTo>
                    <a:pt x="2876" y="1017"/>
                  </a:lnTo>
                  <a:lnTo>
                    <a:pt x="2875" y="1018"/>
                  </a:lnTo>
                  <a:lnTo>
                    <a:pt x="2875" y="1019"/>
                  </a:lnTo>
                  <a:lnTo>
                    <a:pt x="2864" y="1045"/>
                  </a:lnTo>
                  <a:lnTo>
                    <a:pt x="2864" y="1046"/>
                  </a:lnTo>
                  <a:lnTo>
                    <a:pt x="2864" y="1047"/>
                  </a:lnTo>
                  <a:lnTo>
                    <a:pt x="2858" y="1075"/>
                  </a:lnTo>
                  <a:lnTo>
                    <a:pt x="2857" y="1077"/>
                  </a:lnTo>
                  <a:lnTo>
                    <a:pt x="2857" y="1078"/>
                  </a:lnTo>
                  <a:lnTo>
                    <a:pt x="2854" y="1105"/>
                  </a:lnTo>
                  <a:lnTo>
                    <a:pt x="2854" y="1106"/>
                  </a:lnTo>
                  <a:lnTo>
                    <a:pt x="2854" y="1106"/>
                  </a:lnTo>
                  <a:lnTo>
                    <a:pt x="2852" y="1135"/>
                  </a:lnTo>
                  <a:lnTo>
                    <a:pt x="2852" y="1137"/>
                  </a:lnTo>
                  <a:lnTo>
                    <a:pt x="2852" y="1137"/>
                  </a:lnTo>
                  <a:lnTo>
                    <a:pt x="2852" y="1160"/>
                  </a:lnTo>
                  <a:lnTo>
                    <a:pt x="2852" y="1161"/>
                  </a:lnTo>
                  <a:lnTo>
                    <a:pt x="2853" y="1163"/>
                  </a:lnTo>
                  <a:lnTo>
                    <a:pt x="2856" y="1184"/>
                  </a:lnTo>
                  <a:lnTo>
                    <a:pt x="2859" y="1205"/>
                  </a:lnTo>
                  <a:lnTo>
                    <a:pt x="2859" y="1206"/>
                  </a:lnTo>
                  <a:lnTo>
                    <a:pt x="2859" y="1208"/>
                  </a:lnTo>
                  <a:lnTo>
                    <a:pt x="2865" y="1229"/>
                  </a:lnTo>
                  <a:lnTo>
                    <a:pt x="2866" y="1229"/>
                  </a:lnTo>
                  <a:lnTo>
                    <a:pt x="2866" y="1230"/>
                  </a:lnTo>
                  <a:lnTo>
                    <a:pt x="2872" y="1249"/>
                  </a:lnTo>
                  <a:lnTo>
                    <a:pt x="2872" y="1250"/>
                  </a:lnTo>
                  <a:lnTo>
                    <a:pt x="2874" y="1252"/>
                  </a:lnTo>
                  <a:lnTo>
                    <a:pt x="2883" y="1271"/>
                  </a:lnTo>
                  <a:lnTo>
                    <a:pt x="2884" y="1272"/>
                  </a:lnTo>
                  <a:lnTo>
                    <a:pt x="2884" y="1272"/>
                  </a:lnTo>
                  <a:lnTo>
                    <a:pt x="2893" y="1290"/>
                  </a:lnTo>
                  <a:lnTo>
                    <a:pt x="2893" y="1290"/>
                  </a:lnTo>
                  <a:lnTo>
                    <a:pt x="2894" y="1291"/>
                  </a:lnTo>
                  <a:lnTo>
                    <a:pt x="2897" y="1294"/>
                  </a:lnTo>
                  <a:lnTo>
                    <a:pt x="2395" y="1783"/>
                  </a:lnTo>
                  <a:lnTo>
                    <a:pt x="2392" y="1780"/>
                  </a:lnTo>
                  <a:lnTo>
                    <a:pt x="2390" y="1779"/>
                  </a:lnTo>
                  <a:lnTo>
                    <a:pt x="2389" y="1778"/>
                  </a:lnTo>
                  <a:lnTo>
                    <a:pt x="2368" y="1766"/>
                  </a:lnTo>
                  <a:lnTo>
                    <a:pt x="2367" y="1766"/>
                  </a:lnTo>
                  <a:lnTo>
                    <a:pt x="2367" y="1765"/>
                  </a:lnTo>
                  <a:lnTo>
                    <a:pt x="2347" y="1755"/>
                  </a:lnTo>
                  <a:lnTo>
                    <a:pt x="2347" y="1755"/>
                  </a:lnTo>
                  <a:lnTo>
                    <a:pt x="2346" y="1754"/>
                  </a:lnTo>
                  <a:lnTo>
                    <a:pt x="2323" y="1745"/>
                  </a:lnTo>
                  <a:lnTo>
                    <a:pt x="2322" y="1745"/>
                  </a:lnTo>
                  <a:lnTo>
                    <a:pt x="2321" y="1744"/>
                  </a:lnTo>
                  <a:lnTo>
                    <a:pt x="2298" y="1737"/>
                  </a:lnTo>
                  <a:lnTo>
                    <a:pt x="2298" y="1737"/>
                  </a:lnTo>
                  <a:lnTo>
                    <a:pt x="2297" y="1737"/>
                  </a:lnTo>
                  <a:lnTo>
                    <a:pt x="2272" y="1732"/>
                  </a:lnTo>
                  <a:lnTo>
                    <a:pt x="2272" y="1732"/>
                  </a:lnTo>
                  <a:lnTo>
                    <a:pt x="2271" y="1732"/>
                  </a:lnTo>
                  <a:lnTo>
                    <a:pt x="2247" y="1729"/>
                  </a:lnTo>
                  <a:lnTo>
                    <a:pt x="2246" y="1729"/>
                  </a:lnTo>
                  <a:lnTo>
                    <a:pt x="2246" y="1729"/>
                  </a:lnTo>
                  <a:lnTo>
                    <a:pt x="2221" y="1727"/>
                  </a:lnTo>
                  <a:lnTo>
                    <a:pt x="2219" y="1727"/>
                  </a:lnTo>
                  <a:lnTo>
                    <a:pt x="2218" y="1727"/>
                  </a:lnTo>
                  <a:lnTo>
                    <a:pt x="2192" y="1729"/>
                  </a:lnTo>
                  <a:lnTo>
                    <a:pt x="2191" y="1729"/>
                  </a:lnTo>
                  <a:lnTo>
                    <a:pt x="2191" y="1729"/>
                  </a:lnTo>
                  <a:lnTo>
                    <a:pt x="2165" y="1732"/>
                  </a:lnTo>
                  <a:lnTo>
                    <a:pt x="2164" y="1732"/>
                  </a:lnTo>
                  <a:lnTo>
                    <a:pt x="2164" y="1732"/>
                  </a:lnTo>
                  <a:lnTo>
                    <a:pt x="2139" y="1737"/>
                  </a:lnTo>
                  <a:lnTo>
                    <a:pt x="2138" y="1737"/>
                  </a:lnTo>
                  <a:lnTo>
                    <a:pt x="2137" y="1738"/>
                  </a:lnTo>
                  <a:lnTo>
                    <a:pt x="2114" y="1746"/>
                  </a:lnTo>
                  <a:lnTo>
                    <a:pt x="2113" y="1747"/>
                  </a:lnTo>
                  <a:lnTo>
                    <a:pt x="2113" y="1747"/>
                  </a:lnTo>
                  <a:lnTo>
                    <a:pt x="2090" y="1756"/>
                  </a:lnTo>
                  <a:lnTo>
                    <a:pt x="2089" y="1756"/>
                  </a:lnTo>
                  <a:lnTo>
                    <a:pt x="2088" y="1757"/>
                  </a:lnTo>
                  <a:lnTo>
                    <a:pt x="2067" y="1769"/>
                  </a:lnTo>
                  <a:lnTo>
                    <a:pt x="2067" y="1769"/>
                  </a:lnTo>
                  <a:lnTo>
                    <a:pt x="2066" y="1769"/>
                  </a:lnTo>
                  <a:lnTo>
                    <a:pt x="2045" y="1782"/>
                  </a:lnTo>
                  <a:lnTo>
                    <a:pt x="2044" y="1782"/>
                  </a:lnTo>
                  <a:lnTo>
                    <a:pt x="2043" y="1783"/>
                  </a:lnTo>
                  <a:lnTo>
                    <a:pt x="2037" y="1788"/>
                  </a:lnTo>
                  <a:lnTo>
                    <a:pt x="1185" y="934"/>
                  </a:lnTo>
                  <a:lnTo>
                    <a:pt x="1187" y="931"/>
                  </a:lnTo>
                  <a:lnTo>
                    <a:pt x="1198" y="913"/>
                  </a:lnTo>
                  <a:lnTo>
                    <a:pt x="1199" y="911"/>
                  </a:lnTo>
                  <a:lnTo>
                    <a:pt x="1200" y="910"/>
                  </a:lnTo>
                  <a:lnTo>
                    <a:pt x="1208" y="890"/>
                  </a:lnTo>
                  <a:lnTo>
                    <a:pt x="1208" y="890"/>
                  </a:lnTo>
                  <a:lnTo>
                    <a:pt x="1209" y="890"/>
                  </a:lnTo>
                  <a:lnTo>
                    <a:pt x="1216" y="868"/>
                  </a:lnTo>
                  <a:lnTo>
                    <a:pt x="1216" y="868"/>
                  </a:lnTo>
                  <a:lnTo>
                    <a:pt x="1217" y="867"/>
                  </a:lnTo>
                  <a:lnTo>
                    <a:pt x="1223" y="846"/>
                  </a:lnTo>
                  <a:lnTo>
                    <a:pt x="1223" y="845"/>
                  </a:lnTo>
                  <a:lnTo>
                    <a:pt x="1224" y="843"/>
                  </a:lnTo>
                  <a:lnTo>
                    <a:pt x="1227" y="822"/>
                  </a:lnTo>
                  <a:lnTo>
                    <a:pt x="1231" y="799"/>
                  </a:lnTo>
                  <a:lnTo>
                    <a:pt x="1231" y="798"/>
                  </a:lnTo>
                  <a:lnTo>
                    <a:pt x="1231" y="796"/>
                  </a:lnTo>
                  <a:lnTo>
                    <a:pt x="1231" y="774"/>
                  </a:lnTo>
                  <a:lnTo>
                    <a:pt x="1231" y="744"/>
                  </a:lnTo>
                  <a:lnTo>
                    <a:pt x="1231" y="742"/>
                  </a:lnTo>
                  <a:lnTo>
                    <a:pt x="1231" y="740"/>
                  </a:lnTo>
                  <a:lnTo>
                    <a:pt x="1225" y="713"/>
                  </a:lnTo>
                  <a:lnTo>
                    <a:pt x="1225" y="713"/>
                  </a:lnTo>
                  <a:lnTo>
                    <a:pt x="1225" y="712"/>
                  </a:lnTo>
                  <a:lnTo>
                    <a:pt x="1219" y="686"/>
                  </a:lnTo>
                  <a:lnTo>
                    <a:pt x="1218" y="685"/>
                  </a:lnTo>
                  <a:lnTo>
                    <a:pt x="1218" y="684"/>
                  </a:lnTo>
                  <a:lnTo>
                    <a:pt x="1209" y="657"/>
                  </a:lnTo>
                  <a:lnTo>
                    <a:pt x="1208" y="656"/>
                  </a:lnTo>
                  <a:lnTo>
                    <a:pt x="1208" y="656"/>
                  </a:lnTo>
                  <a:lnTo>
                    <a:pt x="1196" y="632"/>
                  </a:lnTo>
                  <a:lnTo>
                    <a:pt x="1196" y="631"/>
                  </a:lnTo>
                  <a:lnTo>
                    <a:pt x="1195" y="630"/>
                  </a:lnTo>
                  <a:lnTo>
                    <a:pt x="1180" y="606"/>
                  </a:lnTo>
                  <a:lnTo>
                    <a:pt x="1180" y="605"/>
                  </a:lnTo>
                  <a:lnTo>
                    <a:pt x="1179" y="604"/>
                  </a:lnTo>
                  <a:lnTo>
                    <a:pt x="1163" y="583"/>
                  </a:lnTo>
                  <a:lnTo>
                    <a:pt x="1163" y="582"/>
                  </a:lnTo>
                  <a:lnTo>
                    <a:pt x="1162" y="581"/>
                  </a:lnTo>
                  <a:lnTo>
                    <a:pt x="1144" y="562"/>
                  </a:lnTo>
                  <a:lnTo>
                    <a:pt x="1144" y="561"/>
                  </a:lnTo>
                  <a:lnTo>
                    <a:pt x="1143" y="561"/>
                  </a:lnTo>
                  <a:lnTo>
                    <a:pt x="1122" y="541"/>
                  </a:lnTo>
                  <a:lnTo>
                    <a:pt x="1121" y="540"/>
                  </a:lnTo>
                  <a:lnTo>
                    <a:pt x="1121" y="540"/>
                  </a:lnTo>
                  <a:lnTo>
                    <a:pt x="1099" y="523"/>
                  </a:lnTo>
                  <a:lnTo>
                    <a:pt x="1098" y="523"/>
                  </a:lnTo>
                  <a:lnTo>
                    <a:pt x="1097" y="522"/>
                  </a:lnTo>
                  <a:lnTo>
                    <a:pt x="1074" y="509"/>
                  </a:lnTo>
                  <a:lnTo>
                    <a:pt x="1074" y="509"/>
                  </a:lnTo>
                  <a:lnTo>
                    <a:pt x="1074" y="509"/>
                  </a:lnTo>
                  <a:lnTo>
                    <a:pt x="1050" y="496"/>
                  </a:lnTo>
                  <a:lnTo>
                    <a:pt x="1047" y="495"/>
                  </a:lnTo>
                  <a:lnTo>
                    <a:pt x="1045" y="494"/>
                  </a:lnTo>
                  <a:lnTo>
                    <a:pt x="1019" y="486"/>
                  </a:lnTo>
                  <a:lnTo>
                    <a:pt x="992" y="478"/>
                  </a:lnTo>
                  <a:lnTo>
                    <a:pt x="990" y="477"/>
                  </a:lnTo>
                  <a:lnTo>
                    <a:pt x="989" y="477"/>
                  </a:lnTo>
                  <a:lnTo>
                    <a:pt x="961" y="474"/>
                  </a:lnTo>
                  <a:lnTo>
                    <a:pt x="961" y="474"/>
                  </a:lnTo>
                  <a:lnTo>
                    <a:pt x="960" y="474"/>
                  </a:lnTo>
                  <a:lnTo>
                    <a:pt x="930" y="472"/>
                  </a:lnTo>
                  <a:lnTo>
                    <a:pt x="929" y="472"/>
                  </a:lnTo>
                  <a:lnTo>
                    <a:pt x="928" y="472"/>
                  </a:lnTo>
                  <a:lnTo>
                    <a:pt x="899" y="474"/>
                  </a:lnTo>
                  <a:lnTo>
                    <a:pt x="898" y="474"/>
                  </a:lnTo>
                  <a:lnTo>
                    <a:pt x="898" y="474"/>
                  </a:lnTo>
                  <a:lnTo>
                    <a:pt x="871" y="477"/>
                  </a:lnTo>
                  <a:lnTo>
                    <a:pt x="869" y="477"/>
                  </a:lnTo>
                  <a:lnTo>
                    <a:pt x="866" y="478"/>
                  </a:lnTo>
                  <a:lnTo>
                    <a:pt x="840" y="486"/>
                  </a:lnTo>
                  <a:lnTo>
                    <a:pt x="814" y="494"/>
                  </a:lnTo>
                  <a:lnTo>
                    <a:pt x="813" y="495"/>
                  </a:lnTo>
                  <a:lnTo>
                    <a:pt x="811" y="496"/>
                  </a:lnTo>
                  <a:lnTo>
                    <a:pt x="787" y="509"/>
                  </a:lnTo>
                  <a:lnTo>
                    <a:pt x="762" y="522"/>
                  </a:lnTo>
                  <a:lnTo>
                    <a:pt x="761" y="522"/>
                  </a:lnTo>
                  <a:lnTo>
                    <a:pt x="760" y="523"/>
                  </a:lnTo>
                  <a:lnTo>
                    <a:pt x="738" y="540"/>
                  </a:lnTo>
                  <a:lnTo>
                    <a:pt x="737" y="541"/>
                  </a:lnTo>
                  <a:lnTo>
                    <a:pt x="737" y="541"/>
                  </a:lnTo>
                  <a:lnTo>
                    <a:pt x="717" y="561"/>
                  </a:lnTo>
                  <a:lnTo>
                    <a:pt x="697" y="581"/>
                  </a:lnTo>
                  <a:lnTo>
                    <a:pt x="696" y="581"/>
                  </a:lnTo>
                  <a:lnTo>
                    <a:pt x="695" y="583"/>
                  </a:lnTo>
                  <a:lnTo>
                    <a:pt x="679" y="604"/>
                  </a:lnTo>
                  <a:lnTo>
                    <a:pt x="678" y="605"/>
                  </a:lnTo>
                  <a:lnTo>
                    <a:pt x="677" y="606"/>
                  </a:lnTo>
                  <a:lnTo>
                    <a:pt x="664" y="631"/>
                  </a:lnTo>
                  <a:lnTo>
                    <a:pt x="652" y="655"/>
                  </a:lnTo>
                  <a:lnTo>
                    <a:pt x="651" y="656"/>
                  </a:lnTo>
                  <a:lnTo>
                    <a:pt x="650" y="658"/>
                  </a:lnTo>
                  <a:lnTo>
                    <a:pt x="641" y="685"/>
                  </a:lnTo>
                  <a:lnTo>
                    <a:pt x="634" y="711"/>
                  </a:lnTo>
                  <a:lnTo>
                    <a:pt x="633" y="712"/>
                  </a:lnTo>
                  <a:lnTo>
                    <a:pt x="633" y="714"/>
                  </a:lnTo>
                  <a:lnTo>
                    <a:pt x="630" y="742"/>
                  </a:lnTo>
                  <a:lnTo>
                    <a:pt x="630" y="742"/>
                  </a:lnTo>
                  <a:lnTo>
                    <a:pt x="630" y="743"/>
                  </a:lnTo>
                  <a:lnTo>
                    <a:pt x="628" y="773"/>
                  </a:lnTo>
                  <a:lnTo>
                    <a:pt x="628" y="773"/>
                  </a:lnTo>
                  <a:lnTo>
                    <a:pt x="628" y="774"/>
                  </a:lnTo>
                  <a:lnTo>
                    <a:pt x="628" y="795"/>
                  </a:lnTo>
                  <a:lnTo>
                    <a:pt x="628" y="797"/>
                  </a:lnTo>
                  <a:lnTo>
                    <a:pt x="628" y="798"/>
                  </a:lnTo>
                  <a:lnTo>
                    <a:pt x="631" y="818"/>
                  </a:lnTo>
                  <a:lnTo>
                    <a:pt x="634" y="839"/>
                  </a:lnTo>
                  <a:lnTo>
                    <a:pt x="635" y="840"/>
                  </a:lnTo>
                  <a:lnTo>
                    <a:pt x="635" y="840"/>
                  </a:lnTo>
                  <a:lnTo>
                    <a:pt x="639" y="860"/>
                  </a:lnTo>
                  <a:lnTo>
                    <a:pt x="640" y="861"/>
                  </a:lnTo>
                  <a:lnTo>
                    <a:pt x="640" y="862"/>
                  </a:lnTo>
                  <a:lnTo>
                    <a:pt x="647" y="880"/>
                  </a:lnTo>
                  <a:lnTo>
                    <a:pt x="647" y="881"/>
                  </a:lnTo>
                  <a:lnTo>
                    <a:pt x="648" y="881"/>
                  </a:lnTo>
                  <a:lnTo>
                    <a:pt x="656" y="899"/>
                  </a:lnTo>
                  <a:lnTo>
                    <a:pt x="663" y="916"/>
                  </a:lnTo>
                  <a:lnTo>
                    <a:pt x="664" y="917"/>
                  </a:lnTo>
                  <a:lnTo>
                    <a:pt x="664" y="918"/>
                  </a:lnTo>
                  <a:lnTo>
                    <a:pt x="667" y="922"/>
                  </a:lnTo>
                  <a:lnTo>
                    <a:pt x="133" y="1401"/>
                  </a:lnTo>
                  <a:lnTo>
                    <a:pt x="133" y="133"/>
                  </a:lnTo>
                  <a:lnTo>
                    <a:pt x="4442" y="133"/>
                  </a:lnTo>
                  <a:lnTo>
                    <a:pt x="4442" y="1930"/>
                  </a:lnTo>
                  <a:lnTo>
                    <a:pt x="3433" y="1248"/>
                  </a:lnTo>
                  <a:lnTo>
                    <a:pt x="3439" y="1235"/>
                  </a:lnTo>
                  <a:close/>
                  <a:moveTo>
                    <a:pt x="759" y="1023"/>
                  </a:moveTo>
                  <a:lnTo>
                    <a:pt x="760" y="1024"/>
                  </a:lnTo>
                  <a:lnTo>
                    <a:pt x="762" y="1025"/>
                  </a:lnTo>
                  <a:lnTo>
                    <a:pt x="781" y="1037"/>
                  </a:lnTo>
                  <a:lnTo>
                    <a:pt x="782" y="1037"/>
                  </a:lnTo>
                  <a:lnTo>
                    <a:pt x="782" y="1037"/>
                  </a:lnTo>
                  <a:lnTo>
                    <a:pt x="803" y="1048"/>
                  </a:lnTo>
                  <a:lnTo>
                    <a:pt x="804" y="1048"/>
                  </a:lnTo>
                  <a:lnTo>
                    <a:pt x="806" y="1050"/>
                  </a:lnTo>
                  <a:lnTo>
                    <a:pt x="828" y="1058"/>
                  </a:lnTo>
                  <a:lnTo>
                    <a:pt x="851" y="1065"/>
                  </a:lnTo>
                  <a:lnTo>
                    <a:pt x="852" y="1066"/>
                  </a:lnTo>
                  <a:lnTo>
                    <a:pt x="854" y="1066"/>
                  </a:lnTo>
                  <a:lnTo>
                    <a:pt x="876" y="1072"/>
                  </a:lnTo>
                  <a:lnTo>
                    <a:pt x="877" y="1072"/>
                  </a:lnTo>
                  <a:lnTo>
                    <a:pt x="878" y="1072"/>
                  </a:lnTo>
                  <a:lnTo>
                    <a:pt x="902" y="1075"/>
                  </a:lnTo>
                  <a:lnTo>
                    <a:pt x="903" y="1075"/>
                  </a:lnTo>
                  <a:lnTo>
                    <a:pt x="905" y="1075"/>
                  </a:lnTo>
                  <a:lnTo>
                    <a:pt x="929" y="1075"/>
                  </a:lnTo>
                  <a:lnTo>
                    <a:pt x="952" y="1075"/>
                  </a:lnTo>
                  <a:lnTo>
                    <a:pt x="953" y="1075"/>
                  </a:lnTo>
                  <a:lnTo>
                    <a:pt x="955" y="1075"/>
                  </a:lnTo>
                  <a:lnTo>
                    <a:pt x="977" y="1072"/>
                  </a:lnTo>
                  <a:lnTo>
                    <a:pt x="998" y="1068"/>
                  </a:lnTo>
                  <a:lnTo>
                    <a:pt x="1000" y="1068"/>
                  </a:lnTo>
                  <a:lnTo>
                    <a:pt x="1001" y="1067"/>
                  </a:lnTo>
                  <a:lnTo>
                    <a:pt x="1022" y="1061"/>
                  </a:lnTo>
                  <a:lnTo>
                    <a:pt x="1023" y="1061"/>
                  </a:lnTo>
                  <a:lnTo>
                    <a:pt x="1024" y="1061"/>
                  </a:lnTo>
                  <a:lnTo>
                    <a:pt x="1045" y="1053"/>
                  </a:lnTo>
                  <a:lnTo>
                    <a:pt x="1045" y="1053"/>
                  </a:lnTo>
                  <a:lnTo>
                    <a:pt x="1045" y="1053"/>
                  </a:lnTo>
                  <a:lnTo>
                    <a:pt x="1065" y="1044"/>
                  </a:lnTo>
                  <a:lnTo>
                    <a:pt x="1067" y="1043"/>
                  </a:lnTo>
                  <a:lnTo>
                    <a:pt x="1068" y="1042"/>
                  </a:lnTo>
                  <a:lnTo>
                    <a:pt x="1086" y="1032"/>
                  </a:lnTo>
                  <a:lnTo>
                    <a:pt x="1090" y="1029"/>
                  </a:lnTo>
                  <a:lnTo>
                    <a:pt x="1952" y="1889"/>
                  </a:lnTo>
                  <a:lnTo>
                    <a:pt x="1951" y="1891"/>
                  </a:lnTo>
                  <a:lnTo>
                    <a:pt x="1950" y="1892"/>
                  </a:lnTo>
                  <a:lnTo>
                    <a:pt x="1948" y="1895"/>
                  </a:lnTo>
                  <a:lnTo>
                    <a:pt x="1942" y="1910"/>
                  </a:lnTo>
                  <a:lnTo>
                    <a:pt x="1935" y="1927"/>
                  </a:lnTo>
                  <a:lnTo>
                    <a:pt x="1934" y="1929"/>
                  </a:lnTo>
                  <a:lnTo>
                    <a:pt x="1934" y="1930"/>
                  </a:lnTo>
                  <a:lnTo>
                    <a:pt x="1929" y="1948"/>
                  </a:lnTo>
                  <a:lnTo>
                    <a:pt x="1923" y="1966"/>
                  </a:lnTo>
                  <a:lnTo>
                    <a:pt x="1923" y="1967"/>
                  </a:lnTo>
                  <a:lnTo>
                    <a:pt x="1923" y="1968"/>
                  </a:lnTo>
                  <a:lnTo>
                    <a:pt x="1920" y="1986"/>
                  </a:lnTo>
                  <a:lnTo>
                    <a:pt x="1920" y="1987"/>
                  </a:lnTo>
                  <a:lnTo>
                    <a:pt x="1920" y="1988"/>
                  </a:lnTo>
                  <a:lnTo>
                    <a:pt x="1918" y="2007"/>
                  </a:lnTo>
                  <a:lnTo>
                    <a:pt x="1918" y="2008"/>
                  </a:lnTo>
                  <a:lnTo>
                    <a:pt x="1918" y="2009"/>
                  </a:lnTo>
                  <a:lnTo>
                    <a:pt x="1918" y="2029"/>
                  </a:lnTo>
                  <a:lnTo>
                    <a:pt x="1918" y="2029"/>
                  </a:lnTo>
                  <a:lnTo>
                    <a:pt x="1918" y="2030"/>
                  </a:lnTo>
                  <a:lnTo>
                    <a:pt x="1920" y="2059"/>
                  </a:lnTo>
                  <a:lnTo>
                    <a:pt x="1920" y="2059"/>
                  </a:lnTo>
                  <a:lnTo>
                    <a:pt x="1920" y="2060"/>
                  </a:lnTo>
                  <a:lnTo>
                    <a:pt x="1923" y="2088"/>
                  </a:lnTo>
                  <a:lnTo>
                    <a:pt x="1923" y="2089"/>
                  </a:lnTo>
                  <a:lnTo>
                    <a:pt x="1923" y="2090"/>
                  </a:lnTo>
                  <a:lnTo>
                    <a:pt x="1930" y="2118"/>
                  </a:lnTo>
                  <a:lnTo>
                    <a:pt x="1931" y="2119"/>
                  </a:lnTo>
                  <a:lnTo>
                    <a:pt x="1931" y="2120"/>
                  </a:lnTo>
                  <a:lnTo>
                    <a:pt x="1940" y="2146"/>
                  </a:lnTo>
                  <a:lnTo>
                    <a:pt x="1941" y="2147"/>
                  </a:lnTo>
                  <a:lnTo>
                    <a:pt x="1941" y="2148"/>
                  </a:lnTo>
                  <a:lnTo>
                    <a:pt x="1955" y="2172"/>
                  </a:lnTo>
                  <a:lnTo>
                    <a:pt x="1955" y="2173"/>
                  </a:lnTo>
                  <a:lnTo>
                    <a:pt x="1955" y="2173"/>
                  </a:lnTo>
                  <a:lnTo>
                    <a:pt x="1968" y="2197"/>
                  </a:lnTo>
                  <a:lnTo>
                    <a:pt x="1968" y="2197"/>
                  </a:lnTo>
                  <a:lnTo>
                    <a:pt x="1969" y="2198"/>
                  </a:lnTo>
                  <a:lnTo>
                    <a:pt x="1985" y="2221"/>
                  </a:lnTo>
                  <a:lnTo>
                    <a:pt x="1986" y="2222"/>
                  </a:lnTo>
                  <a:lnTo>
                    <a:pt x="1987" y="2223"/>
                  </a:lnTo>
                  <a:lnTo>
                    <a:pt x="2005" y="2242"/>
                  </a:lnTo>
                  <a:lnTo>
                    <a:pt x="2006" y="2243"/>
                  </a:lnTo>
                  <a:lnTo>
                    <a:pt x="2007" y="2244"/>
                  </a:lnTo>
                  <a:lnTo>
                    <a:pt x="2028" y="2262"/>
                  </a:lnTo>
                  <a:lnTo>
                    <a:pt x="2028" y="2263"/>
                  </a:lnTo>
                  <a:lnTo>
                    <a:pt x="2028" y="2263"/>
                  </a:lnTo>
                  <a:lnTo>
                    <a:pt x="2050" y="2278"/>
                  </a:lnTo>
                  <a:lnTo>
                    <a:pt x="2050" y="2279"/>
                  </a:lnTo>
                  <a:lnTo>
                    <a:pt x="2051" y="2279"/>
                  </a:lnTo>
                  <a:lnTo>
                    <a:pt x="2074" y="2294"/>
                  </a:lnTo>
                  <a:lnTo>
                    <a:pt x="2075" y="2295"/>
                  </a:lnTo>
                  <a:lnTo>
                    <a:pt x="2076" y="2296"/>
                  </a:lnTo>
                  <a:lnTo>
                    <a:pt x="2102" y="2307"/>
                  </a:lnTo>
                  <a:lnTo>
                    <a:pt x="2102" y="2307"/>
                  </a:lnTo>
                  <a:lnTo>
                    <a:pt x="2103" y="2308"/>
                  </a:lnTo>
                  <a:lnTo>
                    <a:pt x="2127" y="2317"/>
                  </a:lnTo>
                  <a:lnTo>
                    <a:pt x="2128" y="2318"/>
                  </a:lnTo>
                  <a:lnTo>
                    <a:pt x="2131" y="2318"/>
                  </a:lnTo>
                  <a:lnTo>
                    <a:pt x="2158" y="2324"/>
                  </a:lnTo>
                  <a:lnTo>
                    <a:pt x="2159" y="2324"/>
                  </a:lnTo>
                  <a:lnTo>
                    <a:pt x="2159" y="2324"/>
                  </a:lnTo>
                  <a:lnTo>
                    <a:pt x="2187" y="2330"/>
                  </a:lnTo>
                  <a:lnTo>
                    <a:pt x="2188" y="2330"/>
                  </a:lnTo>
                  <a:lnTo>
                    <a:pt x="2189" y="2330"/>
                  </a:lnTo>
                  <a:lnTo>
                    <a:pt x="2218" y="2332"/>
                  </a:lnTo>
                  <a:lnTo>
                    <a:pt x="2219" y="2332"/>
                  </a:lnTo>
                  <a:lnTo>
                    <a:pt x="2221" y="2332"/>
                  </a:lnTo>
                  <a:lnTo>
                    <a:pt x="2250" y="2330"/>
                  </a:lnTo>
                  <a:lnTo>
                    <a:pt x="2251" y="2330"/>
                  </a:lnTo>
                  <a:lnTo>
                    <a:pt x="2252" y="2330"/>
                  </a:lnTo>
                  <a:lnTo>
                    <a:pt x="2280" y="2324"/>
                  </a:lnTo>
                  <a:lnTo>
                    <a:pt x="2280" y="2324"/>
                  </a:lnTo>
                  <a:lnTo>
                    <a:pt x="2281" y="2324"/>
                  </a:lnTo>
                  <a:lnTo>
                    <a:pt x="2308" y="2318"/>
                  </a:lnTo>
                  <a:lnTo>
                    <a:pt x="2311" y="2318"/>
                  </a:lnTo>
                  <a:lnTo>
                    <a:pt x="2312" y="2317"/>
                  </a:lnTo>
                  <a:lnTo>
                    <a:pt x="2336" y="2308"/>
                  </a:lnTo>
                  <a:lnTo>
                    <a:pt x="2337" y="2307"/>
                  </a:lnTo>
                  <a:lnTo>
                    <a:pt x="2337" y="2307"/>
                  </a:lnTo>
                  <a:lnTo>
                    <a:pt x="2363" y="2296"/>
                  </a:lnTo>
                  <a:lnTo>
                    <a:pt x="2364" y="2295"/>
                  </a:lnTo>
                  <a:lnTo>
                    <a:pt x="2365" y="2294"/>
                  </a:lnTo>
                  <a:lnTo>
                    <a:pt x="2388" y="2279"/>
                  </a:lnTo>
                  <a:lnTo>
                    <a:pt x="2389" y="2279"/>
                  </a:lnTo>
                  <a:lnTo>
                    <a:pt x="2389" y="2278"/>
                  </a:lnTo>
                  <a:lnTo>
                    <a:pt x="2411" y="2263"/>
                  </a:lnTo>
                  <a:lnTo>
                    <a:pt x="2411" y="2262"/>
                  </a:lnTo>
                  <a:lnTo>
                    <a:pt x="2412" y="2262"/>
                  </a:lnTo>
                  <a:lnTo>
                    <a:pt x="2432" y="2244"/>
                  </a:lnTo>
                  <a:lnTo>
                    <a:pt x="2432" y="2243"/>
                  </a:lnTo>
                  <a:lnTo>
                    <a:pt x="2432" y="2243"/>
                  </a:lnTo>
                  <a:lnTo>
                    <a:pt x="2452" y="2223"/>
                  </a:lnTo>
                  <a:lnTo>
                    <a:pt x="2453" y="2222"/>
                  </a:lnTo>
                  <a:lnTo>
                    <a:pt x="2454" y="2221"/>
                  </a:lnTo>
                  <a:lnTo>
                    <a:pt x="2470" y="2198"/>
                  </a:lnTo>
                  <a:lnTo>
                    <a:pt x="2471" y="2197"/>
                  </a:lnTo>
                  <a:lnTo>
                    <a:pt x="2472" y="2197"/>
                  </a:lnTo>
                  <a:lnTo>
                    <a:pt x="2484" y="2173"/>
                  </a:lnTo>
                  <a:lnTo>
                    <a:pt x="2484" y="2173"/>
                  </a:lnTo>
                  <a:lnTo>
                    <a:pt x="2484" y="2172"/>
                  </a:lnTo>
                  <a:lnTo>
                    <a:pt x="2497" y="2148"/>
                  </a:lnTo>
                  <a:lnTo>
                    <a:pt x="2498" y="2147"/>
                  </a:lnTo>
                  <a:lnTo>
                    <a:pt x="2499" y="2145"/>
                  </a:lnTo>
                  <a:lnTo>
                    <a:pt x="2507" y="2119"/>
                  </a:lnTo>
                  <a:lnTo>
                    <a:pt x="2507" y="2119"/>
                  </a:lnTo>
                  <a:lnTo>
                    <a:pt x="2507" y="2119"/>
                  </a:lnTo>
                  <a:lnTo>
                    <a:pt x="2516" y="2091"/>
                  </a:lnTo>
                  <a:lnTo>
                    <a:pt x="2516" y="2090"/>
                  </a:lnTo>
                  <a:lnTo>
                    <a:pt x="2516" y="2088"/>
                  </a:lnTo>
                  <a:lnTo>
                    <a:pt x="2519" y="2060"/>
                  </a:lnTo>
                  <a:lnTo>
                    <a:pt x="2519" y="2059"/>
                  </a:lnTo>
                  <a:lnTo>
                    <a:pt x="2519" y="2059"/>
                  </a:lnTo>
                  <a:lnTo>
                    <a:pt x="2521" y="2030"/>
                  </a:lnTo>
                  <a:lnTo>
                    <a:pt x="2521" y="2029"/>
                  </a:lnTo>
                  <a:lnTo>
                    <a:pt x="2521" y="2029"/>
                  </a:lnTo>
                  <a:lnTo>
                    <a:pt x="2521" y="2009"/>
                  </a:lnTo>
                  <a:lnTo>
                    <a:pt x="2521" y="2008"/>
                  </a:lnTo>
                  <a:lnTo>
                    <a:pt x="2521" y="2006"/>
                  </a:lnTo>
                  <a:lnTo>
                    <a:pt x="2518" y="1985"/>
                  </a:lnTo>
                  <a:lnTo>
                    <a:pt x="2515" y="1965"/>
                  </a:lnTo>
                  <a:lnTo>
                    <a:pt x="2514" y="1964"/>
                  </a:lnTo>
                  <a:lnTo>
                    <a:pt x="2514" y="1964"/>
                  </a:lnTo>
                  <a:lnTo>
                    <a:pt x="2509" y="1944"/>
                  </a:lnTo>
                  <a:lnTo>
                    <a:pt x="2508" y="1943"/>
                  </a:lnTo>
                  <a:lnTo>
                    <a:pt x="2508" y="1942"/>
                  </a:lnTo>
                  <a:lnTo>
                    <a:pt x="2502" y="1924"/>
                  </a:lnTo>
                  <a:lnTo>
                    <a:pt x="2496" y="1906"/>
                  </a:lnTo>
                  <a:lnTo>
                    <a:pt x="2495" y="1905"/>
                  </a:lnTo>
                  <a:lnTo>
                    <a:pt x="2494" y="1903"/>
                  </a:lnTo>
                  <a:lnTo>
                    <a:pt x="2484" y="1885"/>
                  </a:lnTo>
                  <a:lnTo>
                    <a:pt x="2484" y="1885"/>
                  </a:lnTo>
                  <a:lnTo>
                    <a:pt x="2484" y="1885"/>
                  </a:lnTo>
                  <a:lnTo>
                    <a:pt x="2482" y="1883"/>
                  </a:lnTo>
                  <a:lnTo>
                    <a:pt x="2989" y="1389"/>
                  </a:lnTo>
                  <a:lnTo>
                    <a:pt x="2992" y="1392"/>
                  </a:lnTo>
                  <a:lnTo>
                    <a:pt x="2993" y="1392"/>
                  </a:lnTo>
                  <a:lnTo>
                    <a:pt x="2994" y="1393"/>
                  </a:lnTo>
                  <a:lnTo>
                    <a:pt x="3013" y="1405"/>
                  </a:lnTo>
                  <a:lnTo>
                    <a:pt x="3015" y="1405"/>
                  </a:lnTo>
                  <a:lnTo>
                    <a:pt x="3016" y="1406"/>
                  </a:lnTo>
                  <a:lnTo>
                    <a:pt x="3035" y="1414"/>
                  </a:lnTo>
                  <a:lnTo>
                    <a:pt x="3035" y="1414"/>
                  </a:lnTo>
                  <a:lnTo>
                    <a:pt x="3036" y="1414"/>
                  </a:lnTo>
                  <a:lnTo>
                    <a:pt x="3057" y="1423"/>
                  </a:lnTo>
                  <a:lnTo>
                    <a:pt x="3058" y="1423"/>
                  </a:lnTo>
                  <a:lnTo>
                    <a:pt x="3058" y="1423"/>
                  </a:lnTo>
                  <a:lnTo>
                    <a:pt x="3080" y="1429"/>
                  </a:lnTo>
                  <a:lnTo>
                    <a:pt x="3080" y="1429"/>
                  </a:lnTo>
                  <a:lnTo>
                    <a:pt x="3081" y="1429"/>
                  </a:lnTo>
                  <a:lnTo>
                    <a:pt x="3104" y="1434"/>
                  </a:lnTo>
                  <a:lnTo>
                    <a:pt x="3104" y="1434"/>
                  </a:lnTo>
                  <a:lnTo>
                    <a:pt x="3105" y="1434"/>
                  </a:lnTo>
                  <a:lnTo>
                    <a:pt x="3128" y="1439"/>
                  </a:lnTo>
                  <a:lnTo>
                    <a:pt x="3129" y="1439"/>
                  </a:lnTo>
                  <a:lnTo>
                    <a:pt x="3131" y="1439"/>
                  </a:lnTo>
                  <a:lnTo>
                    <a:pt x="3153" y="1439"/>
                  </a:lnTo>
                  <a:lnTo>
                    <a:pt x="3154" y="1439"/>
                  </a:lnTo>
                  <a:lnTo>
                    <a:pt x="3154" y="1439"/>
                  </a:lnTo>
                  <a:lnTo>
                    <a:pt x="3183" y="1436"/>
                  </a:lnTo>
                  <a:lnTo>
                    <a:pt x="3184" y="1436"/>
                  </a:lnTo>
                  <a:lnTo>
                    <a:pt x="3185" y="1436"/>
                  </a:lnTo>
                  <a:lnTo>
                    <a:pt x="3215" y="1431"/>
                  </a:lnTo>
                  <a:lnTo>
                    <a:pt x="3216" y="1431"/>
                  </a:lnTo>
                  <a:lnTo>
                    <a:pt x="3217" y="1431"/>
                  </a:lnTo>
                  <a:lnTo>
                    <a:pt x="3244" y="1425"/>
                  </a:lnTo>
                  <a:lnTo>
                    <a:pt x="3245" y="1425"/>
                  </a:lnTo>
                  <a:lnTo>
                    <a:pt x="3246" y="1424"/>
                  </a:lnTo>
                  <a:lnTo>
                    <a:pt x="3273" y="1414"/>
                  </a:lnTo>
                  <a:lnTo>
                    <a:pt x="3275" y="1413"/>
                  </a:lnTo>
                  <a:lnTo>
                    <a:pt x="3276" y="1413"/>
                  </a:lnTo>
                  <a:lnTo>
                    <a:pt x="3300" y="1400"/>
                  </a:lnTo>
                  <a:lnTo>
                    <a:pt x="3301" y="1400"/>
                  </a:lnTo>
                  <a:lnTo>
                    <a:pt x="3303" y="1399"/>
                  </a:lnTo>
                  <a:lnTo>
                    <a:pt x="3327" y="1383"/>
                  </a:lnTo>
                  <a:lnTo>
                    <a:pt x="3328" y="1383"/>
                  </a:lnTo>
                  <a:lnTo>
                    <a:pt x="3328" y="1382"/>
                  </a:lnTo>
                  <a:lnTo>
                    <a:pt x="3349" y="1366"/>
                  </a:lnTo>
                  <a:lnTo>
                    <a:pt x="3350" y="1365"/>
                  </a:lnTo>
                  <a:lnTo>
                    <a:pt x="3351" y="1364"/>
                  </a:lnTo>
                  <a:lnTo>
                    <a:pt x="3359" y="1357"/>
                  </a:lnTo>
                  <a:lnTo>
                    <a:pt x="4442" y="2090"/>
                  </a:lnTo>
                  <a:lnTo>
                    <a:pt x="4442" y="2852"/>
                  </a:lnTo>
                  <a:lnTo>
                    <a:pt x="133" y="2852"/>
                  </a:lnTo>
                  <a:lnTo>
                    <a:pt x="133" y="1579"/>
                  </a:lnTo>
                  <a:lnTo>
                    <a:pt x="754" y="1020"/>
                  </a:lnTo>
                  <a:lnTo>
                    <a:pt x="759" y="10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239193" y="4452303"/>
              <a:ext cx="2592067" cy="137160"/>
            </a:xfrm>
            <a:prstGeom prst="rect">
              <a:avLst/>
            </a:prstGeom>
            <a:solidFill>
              <a:schemeClr val="accent5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09963" y="4452303"/>
            <a:ext cx="2595787" cy="1770697"/>
            <a:chOff x="3509963" y="4452303"/>
            <a:chExt cx="2595787" cy="1770697"/>
          </a:xfrm>
        </p:grpSpPr>
        <p:sp>
          <p:nvSpPr>
            <p:cNvPr id="102" name="Rectangle 101"/>
            <p:cNvSpPr/>
            <p:nvPr/>
          </p:nvSpPr>
          <p:spPr>
            <a:xfrm>
              <a:off x="3509963" y="4589463"/>
              <a:ext cx="2595787" cy="1633537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91440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i="1" dirty="0" smtClean="0">
                  <a:solidFill>
                    <a:schemeClr val="tx1"/>
                  </a:solidFill>
                </a:rPr>
                <a:t>System Administrator</a:t>
              </a:r>
              <a:endParaRPr lang="en-US" sz="1500" i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Adds Application ID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03" name="Group 102"/>
            <p:cNvGrpSpPr>
              <a:grpSpLocks noChangeAspect="1"/>
            </p:cNvGrpSpPr>
            <p:nvPr/>
          </p:nvGrpSpPr>
          <p:grpSpPr>
            <a:xfrm>
              <a:off x="4569193" y="4844506"/>
              <a:ext cx="477326" cy="548640"/>
              <a:chOff x="13639800" y="2855913"/>
              <a:chExt cx="935038" cy="1074738"/>
            </a:xfrm>
            <a:solidFill>
              <a:schemeClr val="accent4"/>
            </a:solidFill>
          </p:grpSpPr>
          <p:sp>
            <p:nvSpPr>
              <p:cNvPr id="104" name="Freeform 103"/>
              <p:cNvSpPr>
                <a:spLocks noEditPoints="1"/>
              </p:cNvSpPr>
              <p:nvPr/>
            </p:nvSpPr>
            <p:spPr bwMode="auto">
              <a:xfrm>
                <a:off x="13681075" y="2855913"/>
                <a:ext cx="874713" cy="617538"/>
              </a:xfrm>
              <a:custGeom>
                <a:avLst/>
                <a:gdLst>
                  <a:gd name="T0" fmla="*/ 218 w 551"/>
                  <a:gd name="T1" fmla="*/ 35 h 389"/>
                  <a:gd name="T2" fmla="*/ 161 w 551"/>
                  <a:gd name="T3" fmla="*/ 67 h 389"/>
                  <a:gd name="T4" fmla="*/ 128 w 551"/>
                  <a:gd name="T5" fmla="*/ 123 h 389"/>
                  <a:gd name="T6" fmla="*/ 124 w 551"/>
                  <a:gd name="T7" fmla="*/ 169 h 389"/>
                  <a:gd name="T8" fmla="*/ 126 w 551"/>
                  <a:gd name="T9" fmla="*/ 185 h 389"/>
                  <a:gd name="T10" fmla="*/ 123 w 551"/>
                  <a:gd name="T11" fmla="*/ 192 h 389"/>
                  <a:gd name="T12" fmla="*/ 116 w 551"/>
                  <a:gd name="T13" fmla="*/ 197 h 389"/>
                  <a:gd name="T14" fmla="*/ 111 w 551"/>
                  <a:gd name="T15" fmla="*/ 197 h 389"/>
                  <a:gd name="T16" fmla="*/ 62 w 551"/>
                  <a:gd name="T17" fmla="*/ 213 h 389"/>
                  <a:gd name="T18" fmla="*/ 33 w 551"/>
                  <a:gd name="T19" fmla="*/ 254 h 389"/>
                  <a:gd name="T20" fmla="*/ 33 w 551"/>
                  <a:gd name="T21" fmla="*/ 304 h 389"/>
                  <a:gd name="T22" fmla="*/ 62 w 551"/>
                  <a:gd name="T23" fmla="*/ 345 h 389"/>
                  <a:gd name="T24" fmla="*/ 111 w 551"/>
                  <a:gd name="T25" fmla="*/ 359 h 389"/>
                  <a:gd name="T26" fmla="*/ 456 w 551"/>
                  <a:gd name="T27" fmla="*/ 356 h 389"/>
                  <a:gd name="T28" fmla="*/ 503 w 551"/>
                  <a:gd name="T29" fmla="*/ 321 h 389"/>
                  <a:gd name="T30" fmla="*/ 522 w 551"/>
                  <a:gd name="T31" fmla="*/ 264 h 389"/>
                  <a:gd name="T32" fmla="*/ 503 w 551"/>
                  <a:gd name="T33" fmla="*/ 206 h 389"/>
                  <a:gd name="T34" fmla="*/ 456 w 551"/>
                  <a:gd name="T35" fmla="*/ 171 h 389"/>
                  <a:gd name="T36" fmla="*/ 397 w 551"/>
                  <a:gd name="T37" fmla="*/ 171 h 389"/>
                  <a:gd name="T38" fmla="*/ 389 w 551"/>
                  <a:gd name="T39" fmla="*/ 171 h 389"/>
                  <a:gd name="T40" fmla="*/ 382 w 551"/>
                  <a:gd name="T41" fmla="*/ 166 h 389"/>
                  <a:gd name="T42" fmla="*/ 378 w 551"/>
                  <a:gd name="T43" fmla="*/ 157 h 389"/>
                  <a:gd name="T44" fmla="*/ 373 w 551"/>
                  <a:gd name="T45" fmla="*/ 123 h 389"/>
                  <a:gd name="T46" fmla="*/ 340 w 551"/>
                  <a:gd name="T47" fmla="*/ 67 h 389"/>
                  <a:gd name="T48" fmla="*/ 285 w 551"/>
                  <a:gd name="T49" fmla="*/ 35 h 389"/>
                  <a:gd name="T50" fmla="*/ 250 w 551"/>
                  <a:gd name="T51" fmla="*/ 0 h 389"/>
                  <a:gd name="T52" fmla="*/ 325 w 551"/>
                  <a:gd name="T53" fmla="*/ 19 h 389"/>
                  <a:gd name="T54" fmla="*/ 380 w 551"/>
                  <a:gd name="T55" fmla="*/ 69 h 389"/>
                  <a:gd name="T56" fmla="*/ 406 w 551"/>
                  <a:gd name="T57" fmla="*/ 140 h 389"/>
                  <a:gd name="T58" fmla="*/ 458 w 551"/>
                  <a:gd name="T59" fmla="*/ 143 h 389"/>
                  <a:gd name="T60" fmla="*/ 513 w 551"/>
                  <a:gd name="T61" fmla="*/ 175 h 389"/>
                  <a:gd name="T62" fmla="*/ 546 w 551"/>
                  <a:gd name="T63" fmla="*/ 230 h 389"/>
                  <a:gd name="T64" fmla="*/ 546 w 551"/>
                  <a:gd name="T65" fmla="*/ 297 h 389"/>
                  <a:gd name="T66" fmla="*/ 513 w 551"/>
                  <a:gd name="T67" fmla="*/ 352 h 389"/>
                  <a:gd name="T68" fmla="*/ 458 w 551"/>
                  <a:gd name="T69" fmla="*/ 385 h 389"/>
                  <a:gd name="T70" fmla="*/ 111 w 551"/>
                  <a:gd name="T71" fmla="*/ 389 h 389"/>
                  <a:gd name="T72" fmla="*/ 55 w 551"/>
                  <a:gd name="T73" fmla="*/ 375 h 389"/>
                  <a:gd name="T74" fmla="*/ 16 w 551"/>
                  <a:gd name="T75" fmla="*/ 335 h 389"/>
                  <a:gd name="T76" fmla="*/ 0 w 551"/>
                  <a:gd name="T77" fmla="*/ 278 h 389"/>
                  <a:gd name="T78" fmla="*/ 19 w 551"/>
                  <a:gd name="T79" fmla="*/ 219 h 389"/>
                  <a:gd name="T80" fmla="*/ 64 w 551"/>
                  <a:gd name="T81" fmla="*/ 178 h 389"/>
                  <a:gd name="T82" fmla="*/ 95 w 551"/>
                  <a:gd name="T83" fmla="*/ 157 h 389"/>
                  <a:gd name="T84" fmla="*/ 111 w 551"/>
                  <a:gd name="T85" fmla="*/ 88 h 389"/>
                  <a:gd name="T86" fmla="*/ 154 w 551"/>
                  <a:gd name="T87" fmla="*/ 35 h 389"/>
                  <a:gd name="T88" fmla="*/ 216 w 551"/>
                  <a:gd name="T89" fmla="*/ 5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389">
                    <a:moveTo>
                      <a:pt x="250" y="29"/>
                    </a:moveTo>
                    <a:lnTo>
                      <a:pt x="218" y="35"/>
                    </a:lnTo>
                    <a:lnTo>
                      <a:pt x="187" y="47"/>
                    </a:lnTo>
                    <a:lnTo>
                      <a:pt x="161" y="67"/>
                    </a:lnTo>
                    <a:lnTo>
                      <a:pt x="140" y="93"/>
                    </a:lnTo>
                    <a:lnTo>
                      <a:pt x="128" y="123"/>
                    </a:lnTo>
                    <a:lnTo>
                      <a:pt x="123" y="157"/>
                    </a:lnTo>
                    <a:lnTo>
                      <a:pt x="124" y="169"/>
                    </a:lnTo>
                    <a:lnTo>
                      <a:pt x="126" y="180"/>
                    </a:lnTo>
                    <a:lnTo>
                      <a:pt x="126" y="185"/>
                    </a:lnTo>
                    <a:lnTo>
                      <a:pt x="124" y="188"/>
                    </a:lnTo>
                    <a:lnTo>
                      <a:pt x="123" y="192"/>
                    </a:lnTo>
                    <a:lnTo>
                      <a:pt x="119" y="195"/>
                    </a:lnTo>
                    <a:lnTo>
                      <a:pt x="116" y="197"/>
                    </a:lnTo>
                    <a:lnTo>
                      <a:pt x="111" y="197"/>
                    </a:lnTo>
                    <a:lnTo>
                      <a:pt x="111" y="197"/>
                    </a:lnTo>
                    <a:lnTo>
                      <a:pt x="85" y="202"/>
                    </a:lnTo>
                    <a:lnTo>
                      <a:pt x="62" y="213"/>
                    </a:lnTo>
                    <a:lnTo>
                      <a:pt x="45" y="232"/>
                    </a:lnTo>
                    <a:lnTo>
                      <a:pt x="33" y="254"/>
                    </a:lnTo>
                    <a:lnTo>
                      <a:pt x="29" y="278"/>
                    </a:lnTo>
                    <a:lnTo>
                      <a:pt x="33" y="304"/>
                    </a:lnTo>
                    <a:lnTo>
                      <a:pt x="45" y="326"/>
                    </a:lnTo>
                    <a:lnTo>
                      <a:pt x="62" y="345"/>
                    </a:lnTo>
                    <a:lnTo>
                      <a:pt x="85" y="356"/>
                    </a:lnTo>
                    <a:lnTo>
                      <a:pt x="111" y="359"/>
                    </a:lnTo>
                    <a:lnTo>
                      <a:pt x="425" y="359"/>
                    </a:lnTo>
                    <a:lnTo>
                      <a:pt x="456" y="356"/>
                    </a:lnTo>
                    <a:lnTo>
                      <a:pt x="482" y="342"/>
                    </a:lnTo>
                    <a:lnTo>
                      <a:pt x="503" y="321"/>
                    </a:lnTo>
                    <a:lnTo>
                      <a:pt x="516" y="294"/>
                    </a:lnTo>
                    <a:lnTo>
                      <a:pt x="522" y="264"/>
                    </a:lnTo>
                    <a:lnTo>
                      <a:pt x="516" y="233"/>
                    </a:lnTo>
                    <a:lnTo>
                      <a:pt x="503" y="206"/>
                    </a:lnTo>
                    <a:lnTo>
                      <a:pt x="482" y="185"/>
                    </a:lnTo>
                    <a:lnTo>
                      <a:pt x="456" y="171"/>
                    </a:lnTo>
                    <a:lnTo>
                      <a:pt x="425" y="166"/>
                    </a:lnTo>
                    <a:lnTo>
                      <a:pt x="397" y="171"/>
                    </a:lnTo>
                    <a:lnTo>
                      <a:pt x="392" y="171"/>
                    </a:lnTo>
                    <a:lnTo>
                      <a:pt x="389" y="171"/>
                    </a:lnTo>
                    <a:lnTo>
                      <a:pt x="383" y="169"/>
                    </a:lnTo>
                    <a:lnTo>
                      <a:pt x="382" y="166"/>
                    </a:lnTo>
                    <a:lnTo>
                      <a:pt x="380" y="161"/>
                    </a:lnTo>
                    <a:lnTo>
                      <a:pt x="378" y="157"/>
                    </a:lnTo>
                    <a:lnTo>
                      <a:pt x="378" y="157"/>
                    </a:lnTo>
                    <a:lnTo>
                      <a:pt x="373" y="123"/>
                    </a:lnTo>
                    <a:lnTo>
                      <a:pt x="361" y="92"/>
                    </a:lnTo>
                    <a:lnTo>
                      <a:pt x="340" y="67"/>
                    </a:lnTo>
                    <a:lnTo>
                      <a:pt x="314" y="47"/>
                    </a:lnTo>
                    <a:lnTo>
                      <a:pt x="285" y="35"/>
                    </a:lnTo>
                    <a:lnTo>
                      <a:pt x="250" y="29"/>
                    </a:lnTo>
                    <a:close/>
                    <a:moveTo>
                      <a:pt x="250" y="0"/>
                    </a:moveTo>
                    <a:lnTo>
                      <a:pt x="290" y="5"/>
                    </a:lnTo>
                    <a:lnTo>
                      <a:pt x="325" y="19"/>
                    </a:lnTo>
                    <a:lnTo>
                      <a:pt x="356" y="42"/>
                    </a:lnTo>
                    <a:lnTo>
                      <a:pt x="380" y="69"/>
                    </a:lnTo>
                    <a:lnTo>
                      <a:pt x="397" y="102"/>
                    </a:lnTo>
                    <a:lnTo>
                      <a:pt x="406" y="140"/>
                    </a:lnTo>
                    <a:lnTo>
                      <a:pt x="425" y="138"/>
                    </a:lnTo>
                    <a:lnTo>
                      <a:pt x="458" y="143"/>
                    </a:lnTo>
                    <a:lnTo>
                      <a:pt x="489" y="156"/>
                    </a:lnTo>
                    <a:lnTo>
                      <a:pt x="513" y="175"/>
                    </a:lnTo>
                    <a:lnTo>
                      <a:pt x="534" y="200"/>
                    </a:lnTo>
                    <a:lnTo>
                      <a:pt x="546" y="230"/>
                    </a:lnTo>
                    <a:lnTo>
                      <a:pt x="551" y="264"/>
                    </a:lnTo>
                    <a:lnTo>
                      <a:pt x="546" y="297"/>
                    </a:lnTo>
                    <a:lnTo>
                      <a:pt x="534" y="326"/>
                    </a:lnTo>
                    <a:lnTo>
                      <a:pt x="513" y="352"/>
                    </a:lnTo>
                    <a:lnTo>
                      <a:pt x="489" y="371"/>
                    </a:lnTo>
                    <a:lnTo>
                      <a:pt x="458" y="385"/>
                    </a:lnTo>
                    <a:lnTo>
                      <a:pt x="425" y="389"/>
                    </a:lnTo>
                    <a:lnTo>
                      <a:pt x="111" y="389"/>
                    </a:lnTo>
                    <a:lnTo>
                      <a:pt x="81" y="385"/>
                    </a:lnTo>
                    <a:lnTo>
                      <a:pt x="55" y="375"/>
                    </a:lnTo>
                    <a:lnTo>
                      <a:pt x="33" y="358"/>
                    </a:lnTo>
                    <a:lnTo>
                      <a:pt x="16" y="335"/>
                    </a:lnTo>
                    <a:lnTo>
                      <a:pt x="4" y="307"/>
                    </a:lnTo>
                    <a:lnTo>
                      <a:pt x="0" y="278"/>
                    </a:lnTo>
                    <a:lnTo>
                      <a:pt x="5" y="247"/>
                    </a:lnTo>
                    <a:lnTo>
                      <a:pt x="19" y="219"/>
                    </a:lnTo>
                    <a:lnTo>
                      <a:pt x="38" y="195"/>
                    </a:lnTo>
                    <a:lnTo>
                      <a:pt x="64" y="178"/>
                    </a:lnTo>
                    <a:lnTo>
                      <a:pt x="95" y="169"/>
                    </a:lnTo>
                    <a:lnTo>
                      <a:pt x="95" y="157"/>
                    </a:lnTo>
                    <a:lnTo>
                      <a:pt x="98" y="121"/>
                    </a:lnTo>
                    <a:lnTo>
                      <a:pt x="111" y="88"/>
                    </a:lnTo>
                    <a:lnTo>
                      <a:pt x="130" y="59"/>
                    </a:lnTo>
                    <a:lnTo>
                      <a:pt x="154" y="35"/>
                    </a:lnTo>
                    <a:lnTo>
                      <a:pt x="183" y="17"/>
                    </a:lnTo>
                    <a:lnTo>
                      <a:pt x="216" y="5"/>
                    </a:lnTo>
                    <a:lnTo>
                      <a:pt x="25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137160" rIns="137160" bIns="1371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5" name="Freeform 104"/>
              <p:cNvSpPr>
                <a:spLocks noEditPoints="1"/>
              </p:cNvSpPr>
              <p:nvPr/>
            </p:nvSpPr>
            <p:spPr bwMode="auto">
              <a:xfrm>
                <a:off x="13895388" y="3598863"/>
                <a:ext cx="433388" cy="331788"/>
              </a:xfrm>
              <a:custGeom>
                <a:avLst/>
                <a:gdLst>
                  <a:gd name="T0" fmla="*/ 105 w 273"/>
                  <a:gd name="T1" fmla="*/ 29 h 209"/>
                  <a:gd name="T2" fmla="*/ 102 w 273"/>
                  <a:gd name="T3" fmla="*/ 29 h 209"/>
                  <a:gd name="T4" fmla="*/ 100 w 273"/>
                  <a:gd name="T5" fmla="*/ 31 h 209"/>
                  <a:gd name="T6" fmla="*/ 100 w 273"/>
                  <a:gd name="T7" fmla="*/ 35 h 209"/>
                  <a:gd name="T8" fmla="*/ 100 w 273"/>
                  <a:gd name="T9" fmla="*/ 92 h 209"/>
                  <a:gd name="T10" fmla="*/ 98 w 273"/>
                  <a:gd name="T11" fmla="*/ 98 h 209"/>
                  <a:gd name="T12" fmla="*/ 96 w 273"/>
                  <a:gd name="T13" fmla="*/ 102 h 209"/>
                  <a:gd name="T14" fmla="*/ 91 w 273"/>
                  <a:gd name="T15" fmla="*/ 105 h 209"/>
                  <a:gd name="T16" fmla="*/ 86 w 273"/>
                  <a:gd name="T17" fmla="*/ 107 h 209"/>
                  <a:gd name="T18" fmla="*/ 34 w 273"/>
                  <a:gd name="T19" fmla="*/ 107 h 209"/>
                  <a:gd name="T20" fmla="*/ 31 w 273"/>
                  <a:gd name="T21" fmla="*/ 107 h 209"/>
                  <a:gd name="T22" fmla="*/ 29 w 273"/>
                  <a:gd name="T23" fmla="*/ 109 h 209"/>
                  <a:gd name="T24" fmla="*/ 29 w 273"/>
                  <a:gd name="T25" fmla="*/ 111 h 209"/>
                  <a:gd name="T26" fmla="*/ 29 w 273"/>
                  <a:gd name="T27" fmla="*/ 176 h 209"/>
                  <a:gd name="T28" fmla="*/ 29 w 273"/>
                  <a:gd name="T29" fmla="*/ 178 h 209"/>
                  <a:gd name="T30" fmla="*/ 31 w 273"/>
                  <a:gd name="T31" fmla="*/ 180 h 209"/>
                  <a:gd name="T32" fmla="*/ 34 w 273"/>
                  <a:gd name="T33" fmla="*/ 180 h 209"/>
                  <a:gd name="T34" fmla="*/ 240 w 273"/>
                  <a:gd name="T35" fmla="*/ 180 h 209"/>
                  <a:gd name="T36" fmla="*/ 243 w 273"/>
                  <a:gd name="T37" fmla="*/ 180 h 209"/>
                  <a:gd name="T38" fmla="*/ 245 w 273"/>
                  <a:gd name="T39" fmla="*/ 178 h 209"/>
                  <a:gd name="T40" fmla="*/ 245 w 273"/>
                  <a:gd name="T41" fmla="*/ 176 h 209"/>
                  <a:gd name="T42" fmla="*/ 245 w 273"/>
                  <a:gd name="T43" fmla="*/ 111 h 209"/>
                  <a:gd name="T44" fmla="*/ 245 w 273"/>
                  <a:gd name="T45" fmla="*/ 109 h 209"/>
                  <a:gd name="T46" fmla="*/ 243 w 273"/>
                  <a:gd name="T47" fmla="*/ 107 h 209"/>
                  <a:gd name="T48" fmla="*/ 240 w 273"/>
                  <a:gd name="T49" fmla="*/ 107 h 209"/>
                  <a:gd name="T50" fmla="*/ 188 w 273"/>
                  <a:gd name="T51" fmla="*/ 107 h 209"/>
                  <a:gd name="T52" fmla="*/ 183 w 273"/>
                  <a:gd name="T53" fmla="*/ 105 h 209"/>
                  <a:gd name="T54" fmla="*/ 178 w 273"/>
                  <a:gd name="T55" fmla="*/ 102 h 209"/>
                  <a:gd name="T56" fmla="*/ 174 w 273"/>
                  <a:gd name="T57" fmla="*/ 98 h 209"/>
                  <a:gd name="T58" fmla="*/ 174 w 273"/>
                  <a:gd name="T59" fmla="*/ 92 h 209"/>
                  <a:gd name="T60" fmla="*/ 174 w 273"/>
                  <a:gd name="T61" fmla="*/ 35 h 209"/>
                  <a:gd name="T62" fmla="*/ 172 w 273"/>
                  <a:gd name="T63" fmla="*/ 31 h 209"/>
                  <a:gd name="T64" fmla="*/ 171 w 273"/>
                  <a:gd name="T65" fmla="*/ 29 h 209"/>
                  <a:gd name="T66" fmla="*/ 169 w 273"/>
                  <a:gd name="T67" fmla="*/ 29 h 209"/>
                  <a:gd name="T68" fmla="*/ 105 w 273"/>
                  <a:gd name="T69" fmla="*/ 29 h 209"/>
                  <a:gd name="T70" fmla="*/ 105 w 273"/>
                  <a:gd name="T71" fmla="*/ 0 h 209"/>
                  <a:gd name="T72" fmla="*/ 169 w 273"/>
                  <a:gd name="T73" fmla="*/ 0 h 209"/>
                  <a:gd name="T74" fmla="*/ 186 w 273"/>
                  <a:gd name="T75" fmla="*/ 5 h 209"/>
                  <a:gd name="T76" fmla="*/ 198 w 273"/>
                  <a:gd name="T77" fmla="*/ 17 h 209"/>
                  <a:gd name="T78" fmla="*/ 202 w 273"/>
                  <a:gd name="T79" fmla="*/ 35 h 209"/>
                  <a:gd name="T80" fmla="*/ 202 w 273"/>
                  <a:gd name="T81" fmla="*/ 78 h 209"/>
                  <a:gd name="T82" fmla="*/ 240 w 273"/>
                  <a:gd name="T83" fmla="*/ 78 h 209"/>
                  <a:gd name="T84" fmla="*/ 257 w 273"/>
                  <a:gd name="T85" fmla="*/ 83 h 209"/>
                  <a:gd name="T86" fmla="*/ 269 w 273"/>
                  <a:gd name="T87" fmla="*/ 95 h 209"/>
                  <a:gd name="T88" fmla="*/ 273 w 273"/>
                  <a:gd name="T89" fmla="*/ 111 h 209"/>
                  <a:gd name="T90" fmla="*/ 273 w 273"/>
                  <a:gd name="T91" fmla="*/ 176 h 209"/>
                  <a:gd name="T92" fmla="*/ 269 w 273"/>
                  <a:gd name="T93" fmla="*/ 192 h 209"/>
                  <a:gd name="T94" fmla="*/ 257 w 273"/>
                  <a:gd name="T95" fmla="*/ 204 h 209"/>
                  <a:gd name="T96" fmla="*/ 240 w 273"/>
                  <a:gd name="T97" fmla="*/ 209 h 209"/>
                  <a:gd name="T98" fmla="*/ 34 w 273"/>
                  <a:gd name="T99" fmla="*/ 209 h 209"/>
                  <a:gd name="T100" fmla="*/ 17 w 273"/>
                  <a:gd name="T101" fmla="*/ 204 h 209"/>
                  <a:gd name="T102" fmla="*/ 5 w 273"/>
                  <a:gd name="T103" fmla="*/ 192 h 209"/>
                  <a:gd name="T104" fmla="*/ 0 w 273"/>
                  <a:gd name="T105" fmla="*/ 176 h 209"/>
                  <a:gd name="T106" fmla="*/ 0 w 273"/>
                  <a:gd name="T107" fmla="*/ 111 h 209"/>
                  <a:gd name="T108" fmla="*/ 5 w 273"/>
                  <a:gd name="T109" fmla="*/ 95 h 209"/>
                  <a:gd name="T110" fmla="*/ 17 w 273"/>
                  <a:gd name="T111" fmla="*/ 83 h 209"/>
                  <a:gd name="T112" fmla="*/ 34 w 273"/>
                  <a:gd name="T113" fmla="*/ 78 h 209"/>
                  <a:gd name="T114" fmla="*/ 72 w 273"/>
                  <a:gd name="T115" fmla="*/ 78 h 209"/>
                  <a:gd name="T116" fmla="*/ 72 w 273"/>
                  <a:gd name="T117" fmla="*/ 35 h 209"/>
                  <a:gd name="T118" fmla="*/ 76 w 273"/>
                  <a:gd name="T119" fmla="*/ 17 h 209"/>
                  <a:gd name="T120" fmla="*/ 88 w 273"/>
                  <a:gd name="T121" fmla="*/ 5 h 209"/>
                  <a:gd name="T122" fmla="*/ 105 w 273"/>
                  <a:gd name="T123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3" h="209">
                    <a:moveTo>
                      <a:pt x="105" y="29"/>
                    </a:moveTo>
                    <a:lnTo>
                      <a:pt x="102" y="29"/>
                    </a:lnTo>
                    <a:lnTo>
                      <a:pt x="100" y="31"/>
                    </a:lnTo>
                    <a:lnTo>
                      <a:pt x="100" y="35"/>
                    </a:lnTo>
                    <a:lnTo>
                      <a:pt x="100" y="92"/>
                    </a:lnTo>
                    <a:lnTo>
                      <a:pt x="98" y="98"/>
                    </a:lnTo>
                    <a:lnTo>
                      <a:pt x="96" y="102"/>
                    </a:lnTo>
                    <a:lnTo>
                      <a:pt x="91" y="105"/>
                    </a:lnTo>
                    <a:lnTo>
                      <a:pt x="86" y="107"/>
                    </a:lnTo>
                    <a:lnTo>
                      <a:pt x="34" y="107"/>
                    </a:lnTo>
                    <a:lnTo>
                      <a:pt x="31" y="107"/>
                    </a:lnTo>
                    <a:lnTo>
                      <a:pt x="29" y="109"/>
                    </a:lnTo>
                    <a:lnTo>
                      <a:pt x="29" y="111"/>
                    </a:lnTo>
                    <a:lnTo>
                      <a:pt x="29" y="176"/>
                    </a:lnTo>
                    <a:lnTo>
                      <a:pt x="29" y="178"/>
                    </a:lnTo>
                    <a:lnTo>
                      <a:pt x="31" y="180"/>
                    </a:lnTo>
                    <a:lnTo>
                      <a:pt x="34" y="180"/>
                    </a:lnTo>
                    <a:lnTo>
                      <a:pt x="240" y="180"/>
                    </a:lnTo>
                    <a:lnTo>
                      <a:pt x="243" y="180"/>
                    </a:lnTo>
                    <a:lnTo>
                      <a:pt x="245" y="178"/>
                    </a:lnTo>
                    <a:lnTo>
                      <a:pt x="245" y="176"/>
                    </a:lnTo>
                    <a:lnTo>
                      <a:pt x="245" y="111"/>
                    </a:lnTo>
                    <a:lnTo>
                      <a:pt x="245" y="109"/>
                    </a:lnTo>
                    <a:lnTo>
                      <a:pt x="243" y="107"/>
                    </a:lnTo>
                    <a:lnTo>
                      <a:pt x="240" y="107"/>
                    </a:lnTo>
                    <a:lnTo>
                      <a:pt x="188" y="107"/>
                    </a:lnTo>
                    <a:lnTo>
                      <a:pt x="183" y="105"/>
                    </a:lnTo>
                    <a:lnTo>
                      <a:pt x="178" y="102"/>
                    </a:lnTo>
                    <a:lnTo>
                      <a:pt x="174" y="98"/>
                    </a:lnTo>
                    <a:lnTo>
                      <a:pt x="174" y="92"/>
                    </a:lnTo>
                    <a:lnTo>
                      <a:pt x="174" y="35"/>
                    </a:lnTo>
                    <a:lnTo>
                      <a:pt x="172" y="31"/>
                    </a:lnTo>
                    <a:lnTo>
                      <a:pt x="171" y="29"/>
                    </a:lnTo>
                    <a:lnTo>
                      <a:pt x="169" y="29"/>
                    </a:lnTo>
                    <a:lnTo>
                      <a:pt x="105" y="29"/>
                    </a:lnTo>
                    <a:close/>
                    <a:moveTo>
                      <a:pt x="105" y="0"/>
                    </a:moveTo>
                    <a:lnTo>
                      <a:pt x="169" y="0"/>
                    </a:lnTo>
                    <a:lnTo>
                      <a:pt x="186" y="5"/>
                    </a:lnTo>
                    <a:lnTo>
                      <a:pt x="198" y="17"/>
                    </a:lnTo>
                    <a:lnTo>
                      <a:pt x="202" y="35"/>
                    </a:lnTo>
                    <a:lnTo>
                      <a:pt x="202" y="78"/>
                    </a:lnTo>
                    <a:lnTo>
                      <a:pt x="240" y="78"/>
                    </a:lnTo>
                    <a:lnTo>
                      <a:pt x="257" y="83"/>
                    </a:lnTo>
                    <a:lnTo>
                      <a:pt x="269" y="95"/>
                    </a:lnTo>
                    <a:lnTo>
                      <a:pt x="273" y="111"/>
                    </a:lnTo>
                    <a:lnTo>
                      <a:pt x="273" y="176"/>
                    </a:lnTo>
                    <a:lnTo>
                      <a:pt x="269" y="192"/>
                    </a:lnTo>
                    <a:lnTo>
                      <a:pt x="257" y="204"/>
                    </a:lnTo>
                    <a:lnTo>
                      <a:pt x="240" y="209"/>
                    </a:lnTo>
                    <a:lnTo>
                      <a:pt x="34" y="209"/>
                    </a:lnTo>
                    <a:lnTo>
                      <a:pt x="17" y="204"/>
                    </a:lnTo>
                    <a:lnTo>
                      <a:pt x="5" y="192"/>
                    </a:lnTo>
                    <a:lnTo>
                      <a:pt x="0" y="176"/>
                    </a:lnTo>
                    <a:lnTo>
                      <a:pt x="0" y="111"/>
                    </a:lnTo>
                    <a:lnTo>
                      <a:pt x="5" y="95"/>
                    </a:lnTo>
                    <a:lnTo>
                      <a:pt x="17" y="83"/>
                    </a:lnTo>
                    <a:lnTo>
                      <a:pt x="34" y="78"/>
                    </a:lnTo>
                    <a:lnTo>
                      <a:pt x="72" y="78"/>
                    </a:lnTo>
                    <a:lnTo>
                      <a:pt x="72" y="35"/>
                    </a:lnTo>
                    <a:lnTo>
                      <a:pt x="76" y="17"/>
                    </a:lnTo>
                    <a:lnTo>
                      <a:pt x="88" y="5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137160" rIns="137160" bIns="1371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13639800" y="3810000"/>
                <a:ext cx="293688" cy="44450"/>
              </a:xfrm>
              <a:custGeom>
                <a:avLst/>
                <a:gdLst>
                  <a:gd name="T0" fmla="*/ 14 w 185"/>
                  <a:gd name="T1" fmla="*/ 0 h 28"/>
                  <a:gd name="T2" fmla="*/ 171 w 185"/>
                  <a:gd name="T3" fmla="*/ 0 h 28"/>
                  <a:gd name="T4" fmla="*/ 176 w 185"/>
                  <a:gd name="T5" fmla="*/ 0 h 28"/>
                  <a:gd name="T6" fmla="*/ 181 w 185"/>
                  <a:gd name="T7" fmla="*/ 3 h 28"/>
                  <a:gd name="T8" fmla="*/ 185 w 185"/>
                  <a:gd name="T9" fmla="*/ 9 h 28"/>
                  <a:gd name="T10" fmla="*/ 185 w 185"/>
                  <a:gd name="T11" fmla="*/ 14 h 28"/>
                  <a:gd name="T12" fmla="*/ 185 w 185"/>
                  <a:gd name="T13" fmla="*/ 19 h 28"/>
                  <a:gd name="T14" fmla="*/ 181 w 185"/>
                  <a:gd name="T15" fmla="*/ 24 h 28"/>
                  <a:gd name="T16" fmla="*/ 176 w 185"/>
                  <a:gd name="T17" fmla="*/ 28 h 28"/>
                  <a:gd name="T18" fmla="*/ 171 w 185"/>
                  <a:gd name="T19" fmla="*/ 28 h 28"/>
                  <a:gd name="T20" fmla="*/ 14 w 185"/>
                  <a:gd name="T21" fmla="*/ 28 h 28"/>
                  <a:gd name="T22" fmla="*/ 9 w 185"/>
                  <a:gd name="T23" fmla="*/ 28 h 28"/>
                  <a:gd name="T24" fmla="*/ 5 w 185"/>
                  <a:gd name="T25" fmla="*/ 24 h 28"/>
                  <a:gd name="T26" fmla="*/ 2 w 185"/>
                  <a:gd name="T27" fmla="*/ 19 h 28"/>
                  <a:gd name="T28" fmla="*/ 0 w 185"/>
                  <a:gd name="T29" fmla="*/ 14 h 28"/>
                  <a:gd name="T30" fmla="*/ 2 w 185"/>
                  <a:gd name="T31" fmla="*/ 9 h 28"/>
                  <a:gd name="T32" fmla="*/ 5 w 185"/>
                  <a:gd name="T33" fmla="*/ 3 h 28"/>
                  <a:gd name="T34" fmla="*/ 9 w 185"/>
                  <a:gd name="T35" fmla="*/ 0 h 28"/>
                  <a:gd name="T36" fmla="*/ 14 w 185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8">
                    <a:moveTo>
                      <a:pt x="14" y="0"/>
                    </a:moveTo>
                    <a:lnTo>
                      <a:pt x="171" y="0"/>
                    </a:lnTo>
                    <a:lnTo>
                      <a:pt x="176" y="0"/>
                    </a:lnTo>
                    <a:lnTo>
                      <a:pt x="181" y="3"/>
                    </a:lnTo>
                    <a:lnTo>
                      <a:pt x="185" y="9"/>
                    </a:lnTo>
                    <a:lnTo>
                      <a:pt x="185" y="14"/>
                    </a:lnTo>
                    <a:lnTo>
                      <a:pt x="185" y="19"/>
                    </a:lnTo>
                    <a:lnTo>
                      <a:pt x="181" y="24"/>
                    </a:lnTo>
                    <a:lnTo>
                      <a:pt x="176" y="28"/>
                    </a:lnTo>
                    <a:lnTo>
                      <a:pt x="171" y="28"/>
                    </a:lnTo>
                    <a:lnTo>
                      <a:pt x="14" y="28"/>
                    </a:lnTo>
                    <a:lnTo>
                      <a:pt x="9" y="28"/>
                    </a:lnTo>
                    <a:lnTo>
                      <a:pt x="5" y="24"/>
                    </a:lnTo>
                    <a:lnTo>
                      <a:pt x="2" y="19"/>
                    </a:lnTo>
                    <a:lnTo>
                      <a:pt x="0" y="14"/>
                    </a:lnTo>
                    <a:lnTo>
                      <a:pt x="2" y="9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137160" rIns="137160" bIns="1371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7" name="Freeform 106"/>
              <p:cNvSpPr>
                <a:spLocks/>
              </p:cNvSpPr>
              <p:nvPr/>
            </p:nvSpPr>
            <p:spPr bwMode="auto">
              <a:xfrm>
                <a:off x="14295438" y="3810000"/>
                <a:ext cx="279400" cy="44450"/>
              </a:xfrm>
              <a:custGeom>
                <a:avLst/>
                <a:gdLst>
                  <a:gd name="T0" fmla="*/ 15 w 176"/>
                  <a:gd name="T1" fmla="*/ 0 h 28"/>
                  <a:gd name="T2" fmla="*/ 162 w 176"/>
                  <a:gd name="T3" fmla="*/ 0 h 28"/>
                  <a:gd name="T4" fmla="*/ 167 w 176"/>
                  <a:gd name="T5" fmla="*/ 0 h 28"/>
                  <a:gd name="T6" fmla="*/ 173 w 176"/>
                  <a:gd name="T7" fmla="*/ 3 h 28"/>
                  <a:gd name="T8" fmla="*/ 176 w 176"/>
                  <a:gd name="T9" fmla="*/ 9 h 28"/>
                  <a:gd name="T10" fmla="*/ 176 w 176"/>
                  <a:gd name="T11" fmla="*/ 14 h 28"/>
                  <a:gd name="T12" fmla="*/ 176 w 176"/>
                  <a:gd name="T13" fmla="*/ 19 h 28"/>
                  <a:gd name="T14" fmla="*/ 173 w 176"/>
                  <a:gd name="T15" fmla="*/ 24 h 28"/>
                  <a:gd name="T16" fmla="*/ 167 w 176"/>
                  <a:gd name="T17" fmla="*/ 28 h 28"/>
                  <a:gd name="T18" fmla="*/ 162 w 176"/>
                  <a:gd name="T19" fmla="*/ 28 h 28"/>
                  <a:gd name="T20" fmla="*/ 15 w 176"/>
                  <a:gd name="T21" fmla="*/ 28 h 28"/>
                  <a:gd name="T22" fmla="*/ 8 w 176"/>
                  <a:gd name="T23" fmla="*/ 28 h 28"/>
                  <a:gd name="T24" fmla="*/ 5 w 176"/>
                  <a:gd name="T25" fmla="*/ 24 h 28"/>
                  <a:gd name="T26" fmla="*/ 2 w 176"/>
                  <a:gd name="T27" fmla="*/ 19 h 28"/>
                  <a:gd name="T28" fmla="*/ 0 w 176"/>
                  <a:gd name="T29" fmla="*/ 14 h 28"/>
                  <a:gd name="T30" fmla="*/ 2 w 176"/>
                  <a:gd name="T31" fmla="*/ 9 h 28"/>
                  <a:gd name="T32" fmla="*/ 5 w 176"/>
                  <a:gd name="T33" fmla="*/ 3 h 28"/>
                  <a:gd name="T34" fmla="*/ 8 w 176"/>
                  <a:gd name="T35" fmla="*/ 0 h 28"/>
                  <a:gd name="T36" fmla="*/ 15 w 176"/>
                  <a:gd name="T3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6" h="28">
                    <a:moveTo>
                      <a:pt x="15" y="0"/>
                    </a:moveTo>
                    <a:lnTo>
                      <a:pt x="162" y="0"/>
                    </a:lnTo>
                    <a:lnTo>
                      <a:pt x="167" y="0"/>
                    </a:lnTo>
                    <a:lnTo>
                      <a:pt x="173" y="3"/>
                    </a:lnTo>
                    <a:lnTo>
                      <a:pt x="176" y="9"/>
                    </a:lnTo>
                    <a:lnTo>
                      <a:pt x="176" y="14"/>
                    </a:lnTo>
                    <a:lnTo>
                      <a:pt x="176" y="19"/>
                    </a:lnTo>
                    <a:lnTo>
                      <a:pt x="173" y="24"/>
                    </a:lnTo>
                    <a:lnTo>
                      <a:pt x="167" y="28"/>
                    </a:lnTo>
                    <a:lnTo>
                      <a:pt x="162" y="28"/>
                    </a:lnTo>
                    <a:lnTo>
                      <a:pt x="15" y="28"/>
                    </a:lnTo>
                    <a:lnTo>
                      <a:pt x="8" y="28"/>
                    </a:lnTo>
                    <a:lnTo>
                      <a:pt x="5" y="24"/>
                    </a:lnTo>
                    <a:lnTo>
                      <a:pt x="2" y="19"/>
                    </a:lnTo>
                    <a:lnTo>
                      <a:pt x="0" y="14"/>
                    </a:lnTo>
                    <a:lnTo>
                      <a:pt x="2" y="9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137160" rIns="137160" bIns="1371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8" name="Freeform 107"/>
              <p:cNvSpPr>
                <a:spLocks/>
              </p:cNvSpPr>
              <p:nvPr/>
            </p:nvSpPr>
            <p:spPr bwMode="auto">
              <a:xfrm>
                <a:off x="14092238" y="3436938"/>
                <a:ext cx="46038" cy="200025"/>
              </a:xfrm>
              <a:custGeom>
                <a:avLst/>
                <a:gdLst>
                  <a:gd name="T0" fmla="*/ 14 w 29"/>
                  <a:gd name="T1" fmla="*/ 0 h 126"/>
                  <a:gd name="T2" fmla="*/ 21 w 29"/>
                  <a:gd name="T3" fmla="*/ 0 h 126"/>
                  <a:gd name="T4" fmla="*/ 24 w 29"/>
                  <a:gd name="T5" fmla="*/ 4 h 126"/>
                  <a:gd name="T6" fmla="*/ 28 w 29"/>
                  <a:gd name="T7" fmla="*/ 9 h 126"/>
                  <a:gd name="T8" fmla="*/ 29 w 29"/>
                  <a:gd name="T9" fmla="*/ 14 h 126"/>
                  <a:gd name="T10" fmla="*/ 29 w 29"/>
                  <a:gd name="T11" fmla="*/ 111 h 126"/>
                  <a:gd name="T12" fmla="*/ 28 w 29"/>
                  <a:gd name="T13" fmla="*/ 116 h 126"/>
                  <a:gd name="T14" fmla="*/ 24 w 29"/>
                  <a:gd name="T15" fmla="*/ 121 h 126"/>
                  <a:gd name="T16" fmla="*/ 21 w 29"/>
                  <a:gd name="T17" fmla="*/ 124 h 126"/>
                  <a:gd name="T18" fmla="*/ 14 w 29"/>
                  <a:gd name="T19" fmla="*/ 126 h 126"/>
                  <a:gd name="T20" fmla="*/ 9 w 29"/>
                  <a:gd name="T21" fmla="*/ 124 h 126"/>
                  <a:gd name="T22" fmla="*/ 5 w 29"/>
                  <a:gd name="T23" fmla="*/ 121 h 126"/>
                  <a:gd name="T24" fmla="*/ 2 w 29"/>
                  <a:gd name="T25" fmla="*/ 116 h 126"/>
                  <a:gd name="T26" fmla="*/ 0 w 29"/>
                  <a:gd name="T27" fmla="*/ 111 h 126"/>
                  <a:gd name="T28" fmla="*/ 0 w 29"/>
                  <a:gd name="T29" fmla="*/ 14 h 126"/>
                  <a:gd name="T30" fmla="*/ 2 w 29"/>
                  <a:gd name="T31" fmla="*/ 9 h 126"/>
                  <a:gd name="T32" fmla="*/ 5 w 29"/>
                  <a:gd name="T33" fmla="*/ 4 h 126"/>
                  <a:gd name="T34" fmla="*/ 9 w 29"/>
                  <a:gd name="T35" fmla="*/ 0 h 126"/>
                  <a:gd name="T36" fmla="*/ 14 w 29"/>
                  <a:gd name="T3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126">
                    <a:moveTo>
                      <a:pt x="14" y="0"/>
                    </a:moveTo>
                    <a:lnTo>
                      <a:pt x="21" y="0"/>
                    </a:lnTo>
                    <a:lnTo>
                      <a:pt x="24" y="4"/>
                    </a:lnTo>
                    <a:lnTo>
                      <a:pt x="28" y="9"/>
                    </a:lnTo>
                    <a:lnTo>
                      <a:pt x="29" y="14"/>
                    </a:lnTo>
                    <a:lnTo>
                      <a:pt x="29" y="111"/>
                    </a:lnTo>
                    <a:lnTo>
                      <a:pt x="28" y="116"/>
                    </a:lnTo>
                    <a:lnTo>
                      <a:pt x="24" y="121"/>
                    </a:lnTo>
                    <a:lnTo>
                      <a:pt x="21" y="124"/>
                    </a:lnTo>
                    <a:lnTo>
                      <a:pt x="14" y="126"/>
                    </a:lnTo>
                    <a:lnTo>
                      <a:pt x="9" y="124"/>
                    </a:lnTo>
                    <a:lnTo>
                      <a:pt x="5" y="121"/>
                    </a:lnTo>
                    <a:lnTo>
                      <a:pt x="2" y="116"/>
                    </a:lnTo>
                    <a:lnTo>
                      <a:pt x="0" y="111"/>
                    </a:lnTo>
                    <a:lnTo>
                      <a:pt x="0" y="14"/>
                    </a:lnTo>
                    <a:lnTo>
                      <a:pt x="2" y="9"/>
                    </a:lnTo>
                    <a:lnTo>
                      <a:pt x="5" y="4"/>
                    </a:lnTo>
                    <a:lnTo>
                      <a:pt x="9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37160" tIns="137160" rIns="137160" bIns="1371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3509963" y="4452303"/>
              <a:ext cx="2595787" cy="137160"/>
            </a:xfrm>
            <a:prstGeom prst="rect">
              <a:avLst/>
            </a:prstGeom>
            <a:solidFill>
              <a:schemeClr val="accent4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Code!!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2" r="16291" b="26879"/>
          <a:stretch/>
        </p:blipFill>
        <p:spPr>
          <a:xfrm>
            <a:off x="-8837" y="1233910"/>
            <a:ext cx="9161674" cy="4933209"/>
          </a:xfrm>
        </p:spPr>
      </p:pic>
    </p:spTree>
    <p:extLst>
      <p:ext uri="{BB962C8B-B14F-4D97-AF65-F5344CB8AC3E}">
        <p14:creationId xmlns:p14="http://schemas.microsoft.com/office/powerpoint/2010/main" val="66085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</a:t>
            </a:r>
            <a:r>
              <a:rPr lang="en-US" dirty="0" err="1" smtClean="0"/>
              <a:t>Resourses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REST Developer Community</a:t>
            </a:r>
          </a:p>
          <a:p>
            <a:pPr marL="0" indent="0" algn="ctr">
              <a:buNone/>
            </a:pPr>
            <a:r>
              <a:rPr lang="en-US" sz="4800" dirty="0"/>
              <a:t>http://</a:t>
            </a:r>
            <a:r>
              <a:rPr lang="en-US" sz="4800" dirty="0" err="1"/>
              <a:t>bit.ly</a:t>
            </a:r>
            <a:r>
              <a:rPr lang="en-US" sz="4800" dirty="0"/>
              <a:t>/</a:t>
            </a:r>
            <a:r>
              <a:rPr lang="en-US" sz="4800"/>
              <a:t>BlackboardRESTDev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2914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3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Con16 4-3">
  <a:themeElements>
    <a:clrScheme name="BbWorld16 light">
      <a:dk1>
        <a:srgbClr val="191B23"/>
      </a:dk1>
      <a:lt1>
        <a:srgbClr val="FFFFFF"/>
      </a:lt1>
      <a:dk2>
        <a:srgbClr val="191B23"/>
      </a:dk2>
      <a:lt2>
        <a:srgbClr val="E2E2E2"/>
      </a:lt2>
      <a:accent1>
        <a:srgbClr val="00CC90"/>
      </a:accent1>
      <a:accent2>
        <a:srgbClr val="CCCC00"/>
      </a:accent2>
      <a:accent3>
        <a:srgbClr val="FFCD00"/>
      </a:accent3>
      <a:accent4>
        <a:srgbClr val="FF7F41"/>
      </a:accent4>
      <a:accent5>
        <a:srgbClr val="FF0066"/>
      </a:accent5>
      <a:accent6>
        <a:srgbClr val="C800A1"/>
      </a:accent6>
      <a:hlink>
        <a:srgbClr val="3398CC"/>
      </a:hlink>
      <a:folHlink>
        <a:srgbClr val="E2E2E2"/>
      </a:folHlink>
    </a:clrScheme>
    <a:fontScheme name="BbWorld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37160" tIns="137160" rIns="137160" bIns="13716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vCon16 4-3" id="{BD394DEF-77B8-C248-A82E-4D518828FD7F}" vid="{E2D799B1-9EE9-D642-8478-1B13D7C254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DevCon16 4-3</Template>
  <TotalTime>58</TotalTime>
  <Words>169</Words>
  <Application>Microsoft Macintosh PowerPoint</Application>
  <PresentationFormat>On-screen Show (4:3)</PresentationFormat>
  <Paragraphs>46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Cambria</vt:lpstr>
      <vt:lpstr>Georgia</vt:lpstr>
      <vt:lpstr>Arial</vt:lpstr>
      <vt:lpstr>DevCon16 4-3</vt:lpstr>
      <vt:lpstr>REST API Workshop</vt:lpstr>
      <vt:lpstr>Scott Hurrey Senior Technical Writer  Mark O’Neil Senior Product Manager  Mark Kauffman Partner Software Engineer  developers@blackboard.com</vt:lpstr>
      <vt:lpstr>Prerequisites</vt:lpstr>
      <vt:lpstr>If Not, It’s OK!!</vt:lpstr>
      <vt:lpstr>About This Project</vt:lpstr>
      <vt:lpstr>SDLC -&gt; REST</vt:lpstr>
      <vt:lpstr>Let’s Code!!</vt:lpstr>
      <vt:lpstr>Additional Resourses</vt:lpstr>
      <vt:lpstr>PowerPoint Presentation</vt:lpstr>
    </vt:vector>
  </TitlesOfParts>
  <Manager/>
  <Company>Blackboard, Inc</Company>
  <LinksUpToDate>false</LinksUpToDate>
  <SharedDoc>false</SharedDoc>
  <HyperlinkBase/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API Workshop</dc:title>
  <dc:subject>REST API Workshop</dc:subject>
  <dc:creator>Scott Hurrey</dc:creator>
  <cp:keywords>REST, Java, Workshop, Blackboard</cp:keywords>
  <dc:description/>
  <cp:lastModifiedBy>Scott Hurrey</cp:lastModifiedBy>
  <cp:revision>6</cp:revision>
  <cp:lastPrinted>2015-05-04T20:25:55Z</cp:lastPrinted>
  <dcterms:created xsi:type="dcterms:W3CDTF">2016-06-29T16:50:02Z</dcterms:created>
  <dcterms:modified xsi:type="dcterms:W3CDTF">2016-07-11T13:09:48Z</dcterms:modified>
  <cp:category>Developer Workshop</cp:category>
</cp:coreProperties>
</file>